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20"/>
  </p:notesMasterIdLst>
  <p:handoutMasterIdLst>
    <p:handoutMasterId r:id="rId21"/>
  </p:handoutMasterIdLst>
  <p:sldIdLst>
    <p:sldId id="256" r:id="rId2"/>
    <p:sldId id="294" r:id="rId3"/>
    <p:sldId id="343" r:id="rId4"/>
    <p:sldId id="388" r:id="rId5"/>
    <p:sldId id="395" r:id="rId6"/>
    <p:sldId id="396" r:id="rId7"/>
    <p:sldId id="397" r:id="rId8"/>
    <p:sldId id="398" r:id="rId9"/>
    <p:sldId id="399" r:id="rId10"/>
    <p:sldId id="376" r:id="rId11"/>
    <p:sldId id="381" r:id="rId12"/>
    <p:sldId id="391" r:id="rId13"/>
    <p:sldId id="392" r:id="rId14"/>
    <p:sldId id="385" r:id="rId15"/>
    <p:sldId id="386" r:id="rId16"/>
    <p:sldId id="387" r:id="rId17"/>
    <p:sldId id="402" r:id="rId18"/>
    <p:sldId id="389"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333F"/>
    <a:srgbClr val="E72D40"/>
    <a:srgbClr val="CE2D40"/>
    <a:srgbClr val="509FE8"/>
    <a:srgbClr val="F1333F"/>
    <a:srgbClr val="68727E"/>
    <a:srgbClr val="C4DF64"/>
    <a:srgbClr val="E72D3F"/>
    <a:srgbClr val="A8A8A8"/>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74" autoAdjust="0"/>
    <p:restoredTop sz="96271"/>
  </p:normalViewPr>
  <p:slideViewPr>
    <p:cSldViewPr snapToGrid="0" showGuides="1">
      <p:cViewPr varScale="1">
        <p:scale>
          <a:sx n="109" d="100"/>
          <a:sy n="109" d="100"/>
        </p:scale>
        <p:origin x="619" y="77"/>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4" d="100"/>
          <a:sy n="64" d="100"/>
        </p:scale>
        <p:origin x="3115"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1130471888"/>
        <c:axId val="1130468080"/>
      </c:barChart>
      <c:catAx>
        <c:axId val="1130471888"/>
        <c:scaling>
          <c:orientation val="minMax"/>
        </c:scaling>
        <c:delete val="1"/>
        <c:axPos val="l"/>
        <c:numFmt formatCode="General" sourceLinked="1"/>
        <c:majorTickMark val="out"/>
        <c:minorTickMark val="none"/>
        <c:tickLblPos val="nextTo"/>
        <c:crossAx val="1130468080"/>
        <c:crosses val="autoZero"/>
        <c:auto val="1"/>
        <c:lblAlgn val="ctr"/>
        <c:lblOffset val="100"/>
        <c:noMultiLvlLbl val="0"/>
      </c:catAx>
      <c:valAx>
        <c:axId val="1130468080"/>
        <c:scaling>
          <c:orientation val="minMax"/>
        </c:scaling>
        <c:delete val="1"/>
        <c:axPos val="b"/>
        <c:numFmt formatCode="0%" sourceLinked="1"/>
        <c:majorTickMark val="out"/>
        <c:minorTickMark val="none"/>
        <c:tickLblPos val="nextTo"/>
        <c:crossAx val="113047188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1130468624"/>
        <c:axId val="1130475696"/>
      </c:barChart>
      <c:catAx>
        <c:axId val="1130468624"/>
        <c:scaling>
          <c:orientation val="minMax"/>
        </c:scaling>
        <c:delete val="1"/>
        <c:axPos val="l"/>
        <c:numFmt formatCode="General" sourceLinked="1"/>
        <c:majorTickMark val="out"/>
        <c:minorTickMark val="none"/>
        <c:tickLblPos val="nextTo"/>
        <c:crossAx val="1130475696"/>
        <c:crosses val="autoZero"/>
        <c:auto val="1"/>
        <c:lblAlgn val="ctr"/>
        <c:lblOffset val="100"/>
        <c:noMultiLvlLbl val="0"/>
      </c:catAx>
      <c:valAx>
        <c:axId val="1130475696"/>
        <c:scaling>
          <c:orientation val="minMax"/>
        </c:scaling>
        <c:delete val="1"/>
        <c:axPos val="b"/>
        <c:numFmt formatCode="0%" sourceLinked="1"/>
        <c:majorTickMark val="out"/>
        <c:minorTickMark val="none"/>
        <c:tickLblPos val="nextTo"/>
        <c:crossAx val="1130468624"/>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1130469712"/>
        <c:axId val="1130476784"/>
      </c:barChart>
      <c:catAx>
        <c:axId val="1130469712"/>
        <c:scaling>
          <c:orientation val="minMax"/>
        </c:scaling>
        <c:delete val="1"/>
        <c:axPos val="l"/>
        <c:numFmt formatCode="General" sourceLinked="1"/>
        <c:majorTickMark val="out"/>
        <c:minorTickMark val="none"/>
        <c:tickLblPos val="nextTo"/>
        <c:crossAx val="1130476784"/>
        <c:crosses val="autoZero"/>
        <c:auto val="1"/>
        <c:lblAlgn val="ctr"/>
        <c:lblOffset val="100"/>
        <c:noMultiLvlLbl val="0"/>
      </c:catAx>
      <c:valAx>
        <c:axId val="1130476784"/>
        <c:scaling>
          <c:orientation val="minMax"/>
        </c:scaling>
        <c:delete val="1"/>
        <c:axPos val="b"/>
        <c:numFmt formatCode="0%" sourceLinked="1"/>
        <c:majorTickMark val="out"/>
        <c:minorTickMark val="none"/>
        <c:tickLblPos val="nextTo"/>
        <c:crossAx val="11304697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1130472432"/>
        <c:axId val="1130479504"/>
      </c:barChart>
      <c:catAx>
        <c:axId val="1130472432"/>
        <c:scaling>
          <c:orientation val="minMax"/>
        </c:scaling>
        <c:delete val="1"/>
        <c:axPos val="l"/>
        <c:numFmt formatCode="General" sourceLinked="1"/>
        <c:majorTickMark val="out"/>
        <c:minorTickMark val="none"/>
        <c:tickLblPos val="nextTo"/>
        <c:crossAx val="1130479504"/>
        <c:crosses val="autoZero"/>
        <c:auto val="1"/>
        <c:lblAlgn val="ctr"/>
        <c:lblOffset val="100"/>
        <c:noMultiLvlLbl val="0"/>
      </c:catAx>
      <c:valAx>
        <c:axId val="1130479504"/>
        <c:scaling>
          <c:orientation val="minMax"/>
        </c:scaling>
        <c:delete val="1"/>
        <c:axPos val="b"/>
        <c:numFmt formatCode="0%" sourceLinked="1"/>
        <c:majorTickMark val="out"/>
        <c:minorTickMark val="none"/>
        <c:tickLblPos val="nextTo"/>
        <c:crossAx val="1130472432"/>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C3F453-9F3F-4567-8DCE-A7408F6927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97103D5-0144-4D10-96A5-3D385F5356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D6017-FECC-4565-B4A9-CDF40B8AFEC4}" type="datetimeFigureOut">
              <a:rPr lang="en-IN" smtClean="0"/>
              <a:t>14-11-2021</a:t>
            </a:fld>
            <a:endParaRPr lang="en-IN"/>
          </a:p>
        </p:txBody>
      </p:sp>
      <p:sp>
        <p:nvSpPr>
          <p:cNvPr id="4" name="Footer Placeholder 3">
            <a:extLst>
              <a:ext uri="{FF2B5EF4-FFF2-40B4-BE49-F238E27FC236}">
                <a16:creationId xmlns:a16="http://schemas.microsoft.com/office/drawing/2014/main" id="{D40E48D2-788C-4710-AA82-6E71D37171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2355A72-EE70-409E-9FE1-8EAE70254C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AF4C5A-348F-4973-9C72-119478B6050E}" type="slidenum">
              <a:rPr lang="en-IN" smtClean="0"/>
              <a:t>‹#›</a:t>
            </a:fld>
            <a:endParaRPr lang="en-IN"/>
          </a:p>
        </p:txBody>
      </p:sp>
    </p:spTree>
    <p:extLst>
      <p:ext uri="{BB962C8B-B14F-4D97-AF65-F5344CB8AC3E}">
        <p14:creationId xmlns:p14="http://schemas.microsoft.com/office/powerpoint/2010/main" val="177123524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4T13:34:31.813"/>
    </inkml:context>
    <inkml:brush xml:id="br0">
      <inkml:brushProperty name="width" value="0.05292" units="cm"/>
      <inkml:brushProperty name="height" value="0.05292" units="cm"/>
      <inkml:brushProperty name="color" value="#FF0000"/>
    </inkml:brush>
  </inkml:definitions>
  <inkml:trace contextRef="#ctx0" brushRef="#br0">1627 4915 30 0,'-13'5'520'0,"3"-3"-126"0,0 4-79 16,-1-1-13-16,11-5-39 0,-20 6 5 15,20-6-49-15,-17 6 11 0,17-6-11 0,-16 7 18 16,16-7-36-16,-13 4 0 0,13-4-53 0,0 0 0 15,-12 4-50-15,12-4 0 0,0 0-27 0,0 0 27 16,0 0 2-16,14-15 19 0,1 7-2 16,5-7-15-16,11-2-7 0,7-5-16 0,7-4-1 15,17-9-6-15,2 0-7 0,0-3 10 0,0 1-41 16,-2 2 9-16,0 1-13 0,-10 4 20 16,-6 6-25-16,-3 1 12 0,0 1-20 0,-1-1 7 15,-5 4-15-15,-6 3 13 0,-2 1-9 0,-6 5 3 16,-3 0-19-16,-3 0 6 0,-1 2 12 0,-1 2 16 15,-3 0 27-15,1 1-10 0,-5-1 23 16,-8 6-17-16,19-8 10 0,-19 8-20 0,14-5 22 16,-14 5-26-16,0 0 12 0,10-7-37 0,-10 7-19 15,0 0-58-15,0 0-42 0,0 0-45 16,0 0-50-16,0 0-59 0,0 0-14 0,0 0-62 16,0 0-13-16,0 0-46 0,0 0-92 0,9 8-82 15,-9-8-269-15,0 0-454 0</inkml:trace>
  <inkml:trace contextRef="#ctx0" brushRef="#br0" timeOffset="82614.53">1536 5869 212 0,'-15'3'352'0,"3"0"-91"15,0-1 25-15,-3 0-24 0,3 0-27 0,-1 0 24 16,1 0-16-16,12-2 8 0,-25 3-40 15,25-3 37-15,-21 3-27 0,21-3 11 0,-16 2-47 16,16-2-6-16,0 0-47 0,-17 1-2 0,17-1-49 16,0 0 23-16,0 0 15 0,0 0 5 0,9-7 0 15,7 1-2-15,7-3-10 0,8-5-7 16,10-2-10-16,5-3-7 0,22-9-10 0,2-1 9 16,3-1-27-16,-3-1 11 0,2 1-28 15,-2-1 14-15,-1 0-27 0,-3-1-4 0,-12 7-4 16,-7 4-5-16,-3 1 17 0,-3 3-23 0,-2-2 14 15,-8 8-32-15,-6 0-1 0,-4 2 1 0,-3-1 17 16,-1 5-21-16,-3-2 2 0,-1 2-14 0,-1 0-17 16,-2 0-24-16,-10 5-49 0,17-7-47 15,-17 7-55-15,0 0-65 0,0 0-16 0,0 0-53 16,0 0-62-16,-4 14-45 0,-2-6-103 0,-3 3-239 16,-1 2-400-16</inkml:trace>
  <inkml:trace contextRef="#ctx0" brushRef="#br0" timeOffset="84102.39">1705 6892 656 0,'-16'8'476'0,"1"-1"-104"16,-1 0-61-16,1 0-39 0,3-2-26 0,-3 0-17 16,5-1-21-16,0 2-23 0,10-6-29 15,-15 5-5-15,15-5 20 0,0 0 30 0,7-11-13 16,5 0 2-16,7-4-16 0,14-9-22 0,8-2-18 16,23-17-20-16,4-2-9 0,3-2-21 15,3-2-9-15,0 2-11 0,1 1-6 0,-1-2-4 16,1 3-10-16,-5 0 7 0,-2 4-19 0,-4 2-11 15,-14 8-4-15,-9 7-4 0,-4 2-31 0,-1 2-26 16,-10 4-36-16,-5 4-28 0,0 2-14 16,-5 0-13-16,-1 3-15 0,-3-1-37 0,1 2-9 15,-3 2-53-15,-10 4-35 0,14-5-42 0,-14 5-88 16,0 0-64-16,0 0-283 0,-2 15-351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4T13:37:36.805"/>
    </inkml:context>
    <inkml:brush xml:id="br0">
      <inkml:brushProperty name="width" value="0.05292" units="cm"/>
      <inkml:brushProperty name="height" value="0.05292" units="cm"/>
      <inkml:brushProperty name="color" value="#FF0000"/>
    </inkml:brush>
  </inkml:definitions>
  <inkml:trace contextRef="#ctx0" brushRef="#br0">7783 2800 238 0,'2'-15'323'0,"-2"15"-61"0,0 0-16 0,0 0-53 15,0-15 11-15,0 15-18 0,0 0-6 0,0 0 14 16,0-14-29-16,0 14 18 0,0 0-15 15,0 0 6-15,0 0-20 0,-2-16 15 0,2 16-22 16,0 0 10-16,0 0-31 0,0 0 9 0,0 0-40 16,0 0 2-16,0 0-31 0,0-14 2 15,0 14-37-15,0 0 9 0,0 0-22 0,0 0 35 0,0 0-6 16,-2 15 30-16,2-15-1 0,-2 27 3 16,0-9-5-16,2 2-3 0,-3 2 3 0,3 2 9 15,-2 3 8-15,0 2-4 0,2 0-9 0,-2 2-3 16,0 0-8-16,2-1-3 0,-2 1-16 15,0-2 3-15,2 3-15 0,-2-5 2 0,2-2-11 16,0-3-1-16,-2 2-13 0,2-3 12 0,-2-2-13 16,2-2-3-16,0-2-7 0,0-15-17 15,-2 29-26-15,2-29-30 0,-2 21-34 0,2-21-23 16,-2 15-62-16,2-15-59 0,0 0-67 16,0 0-52-16,0 0-85 0,0 0-23 0,-9-11-457 0,9 11-584 15</inkml:trace>
  <inkml:trace contextRef="#ctx0" brushRef="#br0" timeOffset="782.18">7743 2626 189 0,'0'0'335'0,"0"0"-108"0,-16-3-4 0,16 3-52 15,0 0 0-15,0 0-39 0,-13-1 3 0,13 1-26 16,0 0-25-16,0 0 9 0,0 0-9 16,0 0-20-16,-14-1-5 0,14 1-5 0,0 0-6 15,0 0 10-15,0 0 0 0,0 0-2 16,0 0-4-16,0 0 10 0,0 0-15 0,0 0 25 15,0 0-1-15,0 0 26 0,0 0-23 0,6-10 15 16,-6 10-26-16,19-7 16 0,-7 1-18 0,3 2 14 16,-1-2-18-16,3 2 9 0,1-3-22 15,5 2 9-15,4-2-18 0,0 0 12 0,6-1-5 16,4 0-26-16,0 1 18 0,3-1-25 0,5 1 15 16,3-2-20-16,-3 2 13 0,3-1-19 0,-7 1 19 15,-2 1-20-15,0 1 16 0,-1-1-21 16,-3 0 21-16,-4 2-18 0,-2 0 17 0,-2-2-23 15,-7 4 20-15,1-2-17 0,-2 1 19 0,-3 2-14 16,-1-2 19-16,-3 2-15 0,0-2 24 16,-12 3-7-16,21-3 24 0,-21 3-24 0,12-2 14 15,-12 2-25-15,0 0 19 0,0 0-26 0,0 0 14 16,0 0-18-16,0 0 17 0,0 0-21 0,5 10 20 16,-5-10-21-16,-11 14 22 0,7-6-20 15,-2 4 22-15,-2-1-9 0,1 4-14 0,-1 2 25 16,-2 5-17-16,2 0 26 0,-1 2-22 0,3 2 29 15,-2 1-19-15,0 7 24 0,1 2-16 16,1-1 15-16,2 2-21 0,0 0 18 0,0-2-19 16,2-3 19-16,0 0-22 0,0-2 18 0,0-2 2 15,2-1-6-15,-3-4-5 0,3 1-5 0,-2-3 2 16,0-1 7-16,0-1 9 0,2-2-3 16,-2 0 14-16,-2-2 3 0,2 1 27 0,-2-2-1 15,-2-1 10-15,-3 0 1 0,-1 0-5 0,-2-1-11 16,-5 1-5-16,-4-4-5 0,-3 3-7 0,-5-1-5 15,-6-1-8-15,-1 0 6 0,-3 0-10 16,0-2 7-16,0 1-7 0,1-2 6 0,1-1-15 16,2 2 3-16,2-1-13 0,4-1 5 0,2 0-12 15,0-2 7-15,2 1-19 0,5-1-13 16,-1 1-41-16,5-3-57 0,-1 3-62 0,3-2-44 16,1-1-46-16,1 0-41 0,12-2-39 0,-21 7-30 15,21-7-41-15,-14 5 11 0,14-5-41 16,0 0-316-16,-11 7-351 0</inkml:trace>
  <inkml:trace contextRef="#ctx0" brushRef="#br0" timeOffset="2354.44">6832 2970 431 0,'0'0'422'0,"0"0"-75"0,0 0-59 0,0 0-34 0,0 0-36 15,0 0-28-15,-13 0-37 0,13 0-14 16,0 0-16-16,0 0-19 0,0 0-10 0,0 0-8 16,9-4-10-16,-9 4-8 0,18-5-10 0,-5 2-12 15,-1 1-8-15,5-3-6 0,-1 3-5 16,3-1-7-16,-1 0-6 0,3 0 2 0,0 0 8 15,1 0-19-15,3 0 17 0,2-1-26 0,-2 1 17 16,0-2-23-16,0 1 12 0,-3 1-32 0,-1 0 14 16,-2-1-33-16,-3 0 21 0,1 1-7 15,-3 2 29-15,1-2-9 0,-5 1 27 0,-10 2-15 16,16-6 12-16,-16 6-14 0,11-8 16 0,-11 8-10 16,0 0 19-16,-2-13-12 0,2 13 28 15,-11-11-24-15,3 5 16 0,-2 1-13 0,-1 0 19 16,1 2-26-16,-4 0 2 0,-1 0 2 0,1 2 2 15,-3 1-4-15,3-3 0 0,-1 3 0 0,15 0-2 16,-25 0-2-16,25 0-3 0,-20 0-9 16,20 0-1-16,0 0-2 0,-13 0 1 0,13 0 3 15,0 0 1-15,0 0 3 0,11 4 2 0,-11-4-2 16,24 4 17-16,-7 1-21 0,2-3 20 16,-1 5-18-16,1-3-1 0,2 0 2 0,-3 4-1 15,-1-4 1-15,-1 2 15 0,-1 0 12 0,-3-1 32 16,-2 2 45-16,-1-2 0 0,-9-5 21 0,8 14-24 15,-8-14-8-15,-2 18-34 0,-4-9 11 16,-5 1-31-16,1 2 8 0,-4-2-43 0,-1 1-18 16,1-1-63-16,-3 0-22 0,5-1-72 15,-1-2-51-15,3 1-75 0,2-1-93 0,8-7 13 16,-13 12-413-16,13-12-392 0</inkml:trace>
  <inkml:trace contextRef="#ctx0" brushRef="#br0" timeOffset="3004">8884 2638 150 0,'0'0'598'0,"0"0"-180"0,0 0-88 0,0 0-74 16,0 0-24-16,0 0-37 0,0 0 9 0,0 0-16 15,0 0 10-15,13 2-31 0,-13-2 6 16,25-4-11-16,-9 1-11 0,3-1-19 0,6-2-14 15,-1 2-21-15,7-2-16 0,3-3-15 0,1 1-4 16,2-1-16-16,-2-1-10 0,0 1-12 16,0-1-17-16,0 1 16 0,-4 1-42 0,-4 0-4 15,-2 2-56-15,-6 2-17 0,-1-4-56 0,-1 5-11 16,-5-1-49-16,1 2-47 0,-13 2-59 0,10-7-47 16,-10 7-73-16,0 0-192 0,0 0-190 15</inkml:trace>
  <inkml:trace contextRef="#ctx0" brushRef="#br0" timeOffset="3221.45">8893 2512 200 0,'0'0'493'0,"-11"3"-127"0,11-3-67 0,-20 10-41 15,7-2 2-15,-1 3-28 0,-3 2-4 0,-3 3-27 16,-1 3 0-16,0 0-37 0,3-2-7 0,3-1-47 15,3-3-20-15,4 2-15 0,-1-1-15 16,5-1-15-16,2 1-4 0,2-14-65 0,4 24-43 16,2-12-85-16,1-2-55 0,5-1-68 0,0-2-96 15,3 0-381-15,1-4-340 0</inkml:trace>
  <inkml:trace contextRef="#ctx0" brushRef="#br0" timeOffset="6768.33">6530 2984 79 0,'0'0'431'0,"0"-18"-96"15,0 18-57-15,0-15-36 0,0 15-24 0,2-17-19 0,-2 17-2 16,2-15-33-16,-2 15 1 0,2-11-31 16,-2 11 4-16,0 0-38 0,2-15 1 0,-2 15-36 15,0 0 4-15,0 0-11 0,0 0 50 0,0 0-1 16,9 10 22-16,-7 6-21 0,2 3 27 15,-4 6 1-15,2 7-5 0,-2 7-30 0,0 4-2 16,-2 3-20-16,0 7-1 0,0 2-15 0,2-11-5 16,-2-1-13-16,2-2-5 0,0 0-21 15,0-8 8-15,2-1-11 0,-2-3-4 0,0-4-38 16,0-2-40-16,0-3-38 0,2-2-35 16,-2-2-29-16,2-2-25 0,-2-14-41 0,0 20-32 0,0-20-42 15,0 0-69-15,0 0-32 0,0 0-281 16,0 0-254-16</inkml:trace>
  <inkml:trace contextRef="#ctx0" brushRef="#br0" timeOffset="7399.6">6528 2833 169 0,'0'0'406'0,"0"-19"-69"16,0 19-62-16,2-16-39 0,-2 16-19 0,2-13-37 16,-2 13 26-16,0 0-35 0,0-18 6 0,0 18-38 15,0 0 2-15,0 0-32 0,0-15 11 0,0 15-25 16,0 0 20-16,0 0-19 0,0 0 3 16,-4-12-31-16,4 12 3 0,0 0-30 0,0 0 12 15,-15-3-20-15,15 3 7 0,-20 4-20 16,7-1 20-16,-1 2-14 0,-1 0 19 0,-3 1-21 15,-1 1 14-15,-3 1-22 0,-1 2 15 0,0-1-26 16,-2 1 17-16,0-1-20 0,3 1 14 0,-1-1-18 16,0-1 19-16,5 0-21 0,1-2 21 0,1 0-17 15,3-1 18-15,1-1-23 0,-1-2 18 16,13-2-25-16,-16 7 16 0,16-7-16 0,0 0 20 16,-15 1-22-16,15-1 15 0,0 0-17 0,0 0 14 15,0 0-19-15,0 0 14 0,0 0-26 16,0 0 19-16,0 0-17 0,0 0 24 0,0 0-16 15,0 0 24-15,0 15-20 0,0-15 27 0,0 23-18 16,-2-8 14-16,0 4-6 0,0 0 28 16,-2 7-19-16,0 1 28 0,-2 0-29 0,2 4 23 15,-3 3-6-15,1 4 2 0,-2-1-2 0,2 1-6 16,-1 1-3-16,1-1-1 0,0 0-21 0,0 1 21 16,0-1-23-16,2 0 26 0,-3-2-21 15,3 0 15-15,0-7-20 0,0 1 24 0,0-3-22 16,2-4 20-16,0-2-20 0,0-1 20 0,0-2-22 15,-1-2 18-15,1-1-21 0,2 0 24 16,0-15-29-16,0 24 17 0,0-24-18 0,7 19 19 16,-7-19-18-16,10 14 14 0,-10-14-24 0,21 8 19 15,-7-7-25-15,3-1 8 0,1-1-30 16,3-2 7-16,4-2-41 0,4-5-1 0,4-1-40 16,6-4 1-16,2-1-28 0,1-3-14 0,1 0-19 15,0 0-84-15,1 0-42 0,-5 0-369 16,-2-1-249-16</inkml:trace>
  <inkml:trace contextRef="#ctx0" brushRef="#br0" timeOffset="8512.82">6179 2368 579 0,'0'0'454'0,"-2"-13"-81"0,2 13-62 0,0 0-42 16,0 0-61-16,0-14-40 0,0 14-38 15,0 0-17-15,0 0-2 0,0 0 13 0,0 0 19 16,-5 14-33-16,5-14-3 0,-2 27-30 0,0-10 5 16,2 2-2-16,-2 2-7 0,-2 2-2 15,2 3-25-15,-2-2 10 0,2 3-23 0,-4-3 12 16,1 1-15-16,1-6 9 0,0 0-21 0,2-3 22 16,-2 1-20-16,0-4 38 0,2-1-2 0,2-12 4 15,-6 15-25-15,6-15 6 0,0 0-17 16,0 0 2-16,-15-6-5 0,11-5-8 0,0-6-5 15,2-3-9-15,0-2 1 0,2-3-26 0,2-8 23 16,2-3-27-16,2-2 1 0,4-8 5 16,1 0 0-16,3 0-1 0,1 0 6 0,3 2 1 15,1 2 2-15,2 1 20 0,-1 4-21 0,1 1 22 16,-2 12-18-16,-3-2 16 0,-1 7-26 16,-3 4 8-16,-2 3-17 0,-1 4 22 0,-1 0-10 15,-8 8 26-15,0 0-22 0,14 4 25 0,-14-4-15 16,2 24 0-16,-4-6 5 0,-4 2 0 15,-2 6 0-15,-5 2 3 0,3 2-4 0,-4 2 21 16,-1-1-21-16,1 0 12 0,-3-1-26 0,3-1 14 16,-3-2-5-16,3-2-8 0,1-6 4 0,3-3 5 15,0-1 1-15,1-3-4 0,1-1-2 0,2-3-15 16,6-8 2-16,-10 9-17 0,10-9 17 16,0 0-11-16,0 0 23 0,0 0-13 0,-5-13 20 15,5 13-23-15,7-12 10 0,-7 12-2 0,10-11 3 16,-10 11 2-16,8-7 1 0,-8 7-1 15,0 0 22-15,13-3-17 0,-13 3 15 0,12 3-12 16,-12-3 20-16,14 11-17 0,-7-4 16 0,1 1-15 16,0 0 15-16,1 1-11 0,-1 0 13 15,0 1 1-15,0-3-1 0,1 1-2 0,-1-1 1 0,0 1-10 16,-8-8 4-16,15 9-7 0,-15-9 10 16,10 8 1-16,-10-8-6 0,0 0 3 0,14 0-8 15,-14 0 9-15,9-8 0 0,-9 8-11 0,8-13 29 16,-8 13-17-16,6-17 29 0,-6 17-26 15,4-19 28-15,-4 19-2 0,4-16 28 0,-4 16-19 16,0 0 10-16,2-15-23 0,-2 15 7 16,0 0-34-16,0 0 13 0,0 0-26 0,0 0 21 15,0 0-27-15,0 0-1 0,0 0-56 0,0 0-24 16,0 0-72-16,-2 17-35 0,2-17-59 0,-2 20-54 16,2-20-30-16,0 19-85 0,0-19-287 15,-2 18-289-15</inkml:trace>
  <inkml:trace contextRef="#ctx0" brushRef="#br0" timeOffset="8629.31">6439 2317 384 0,'0'0'376'0,"4"-16"-88"0,-4 16-80 16,0 0-77-16,2-13-83 0,-2 13-60 16,0 0-50-16,0 0-43 0,0 0-100 0,11-9-129 15,-11 9 157-15</inkml:trace>
  <inkml:trace contextRef="#ctx0" brushRef="#br0" timeOffset="9148.17">6509 2375 51 0,'-8'15'410'15,"8"-15"-118"-15,-6 13-14 0,6-13-63 16,-10 16-15-16,10-16-35 0,-9 16-20 0,9-16-26 16,-4 14-22-16,4-14-6 0,-6 12-33 0,6-12-8 15,0 0-7-15,-2 12-12 0,2-12-2 0,0 0 1 16,0 0-1-16,0 0 4 0,0 0 1 15,14-11-9-15,-7 1 18 0,1-2-9 0,0-4 10 16,4-4-17-16,-1-2 6 0,1-5 10 0,1-1 0 16,-1-3-1-16,-2-1 5 0,1 3 4 0,-3 3 10 15,0 1 6-15,-2 1 8 0,-1 5 10 16,1 2 9-16,-4 0 2 0,2 3 16 0,-2 1-42 16,-2 13-11-16,4-20-6 0,-4 20-15 15,0 0-8-15,0 0-9 0,0 0-1 0,0 0-3 16,-20 11-7-16,13 2-2 0,1 3-2 0,0 1 1 15,0 2 15-15,2 1-22 0,-1-1 17 0,3 4-22 16,2-3 17-16,2-1-30 0,3 0 7 16,1 1-32-16,2-6 7 0,2 0-26 0,5-3 5 15,-1-4-21-15,3-1 18 0,1-5-17 0,3-3 21 16,-2-3-14-16,-1 0 10 0,1-2 17 0,-3-3 6 16,-3 0 17-16,-1 1 8 0,-3-2 18 15,-1 1 23-15,-4-1 10 0,-4 11 8 0,2-17-1 16,-2 17-3-16,-4-11 6 0,4 11-6 0,-6-8-1 15,6 8-10-15,0 0-7 0,-11-5-8 16,11 5-1-16,0 0-5 0,0 0-2 0,0 0-2 16,0 0-2-16,7 15 1 0,-7-15 0 0,14 13-1 15,-6-7-1-15,1 0-2 0,1-2 2 0,0 4-8 16,-10-8 2-16,17 9-8 0,-17-9-22 16,12 8-21-16,-12-8-24 0,11 6-67 0,-11-6-64 15,0 0-109-15,0 0-134 0,2 12-264 0,-2-12-292 16</inkml:trace>
  <inkml:trace contextRef="#ctx0" brushRef="#br0" timeOffset="9866.24">6280 3096 280 0,'-17'-2'401'0,"17"2"-77"16,0 0-58-16,-20 4-30 0,20-4-24 0,-15 8-15 15,7-3-37-15,0 4-17 0,-1-2-38 16,3 4 2-16,0-3-33 0,0 3 2 0,0 1-31 15,1-1 10-15,1 1-25 0,0-1 7 0,4-11-7 16,-2 18 0-16,2-18-16 0,0 13 7 16,0-13-4-16,0 0-2 0,13 10-8 0,-13-10 1 15,18-3-34-15,-8 0-17 0,3-3-39 0,-1-1-47 16,1 0-38-16,1-2-73 0,-3 3-48 16,1-3-318-16,-4 3-163 0</inkml:trace>
  <inkml:trace contextRef="#ctx0" brushRef="#br0" timeOffset="10170.67">6239 3448 359 0,'-15'0'532'0,"15"0"-117"0,0 0-79 0,-12 3-50 15,12-3-49-15,0 0-45 0,0 0-37 0,-13 4-26 16,13-4-11-16,0 0-19 0,-8 12-21 0,8-12-10 16,0 0-29-16,0 14 6 0,0-14-34 15,0 0-4-15,4 13-52 0,-4-13-15 0,8 10-53 16,-8-10-48-16,9 7-18 0,-9-7-72 0,12 4-17 15,-12-4-103-15,0 0-147 0,17 1-82 16</inkml:trace>
  <inkml:trace contextRef="#ctx0" brushRef="#br0" timeOffset="10322.26">6208 3690 359 0,'0'0'284'0,"-7"16"-18"16,7-16-62-16,-2 13-22 0,2-13-53 15,0 0-3-15,0 0-37 0,2 15 8 0,-2-15-49 16,0 0-17-16,11 4-100 0,-11-4-46 0,0 0-82 16,14-1-252-16,-14 1 4 0</inkml:trace>
  <inkml:trace contextRef="#ctx0" brushRef="#br0" timeOffset="10451.34">6344 3772 336 0,'0'0'277'0,"0"0"-101"0,10 7-10 0,-10-7-69 16,0 0-28-16,11 5-92 0,-11-5-80 0,0 0-211 16,0 0 173-16</inkml:trace>
  <inkml:trace contextRef="#ctx0" brushRef="#br0" timeOffset="12437.87">9662 2411 383 0,'0'0'408'0,"0"0"-68"0,0 0-59 0,4-12-51 15,-4 12-15-15,0 0-38 0,0 0-17 0,0 0-38 16,0 0-11-16,0 0-40 0,4-11 3 0,-4 11-27 16,0 0 9-16,0 0-6 0,2 20 24 15,-2-8-18-15,0 10 23 0,2 2 4 0,-2 6-6 16,-2 9-19-16,2 3 12 0,-2 4-31 16,0 7 13-16,-2-1-26 0,2 0 17 0,-2-9-29 15,-1 0 14-15,3-1-7 0,-2-3-8 0,0-2-29 16,2-7-44-16,0-2-37 0,0-5-47 15,-2-4-39-15,2 1-54 0,2-3-45 0,-2-6-66 16,2-11-317-16,-4 14-221 0</inkml:trace>
  <inkml:trace contextRef="#ctx0" brushRef="#br0" timeOffset="12990.66">9653 2372 147 0,'0'0'533'0,"-2"-13"-131"0,2 13-102 15,0 0-60-15,-4-15-47 0,4 15-44 0,0 0-23 16,0 0-28-16,0 0 0 0,4-15 6 0,-4 15-5 16,17-12 8-16,-3 8-29 0,5 0-6 0,4-3-7 15,4 0-6-15,8-2-12 0,2 1-7 16,10-4-7-16,3-2-7 0,0 2-4 0,3 0-3 15,1-2-4-15,0-1-6 0,22-7 4 0,-14 4-1 16,-10 2-5-16,0 1-3 0,-1 0 2 16,-3 1-5-16,-5 1 2 0,-5 2 1 0,-7 2-6 15,-4 0 3-15,-5 4-2 0,-3 0 2 0,-3 0 10 16,-1 1 7-16,-3 3 2 0,-12 1 3 0,19 1 6 16,-19-1 1-16,6 9 12 0,-6-9 5 0,-4 26 6 15,-2-8-2-15,-3 4-6 0,-3 6 1 16,2 3 14-16,-5 10-27 0,1 2 18 0,-3 3-6 15,5 3-7-15,-1 3-2 0,1 0-1 0,0 1-10 16,1 0-21-16,3-3 19 0,-2 1-23 16,4-3 21-16,-1-7-26 0,1-3 25 0,0-3-3 15,2-4 5-15,0-4 11 0,-3 1-4 16,1-4 21-16,0 0 10 0,-2-2 6 0,0-1 3 16,-3-3-9-16,-1 2-4 0,-3-1-7 0,-5 2-12 15,-5-4-5-15,-2-2-6 0,-4 1-8 0,-8-1 8 16,-3 0-16-16,-1-3-9 0,-3-1 2 15,1 1-1-15,-1-2-10 0,1-1-8 0,6-1-22 16,-1-1-6-16,1 0-21 0,4 0 0 0,4-3-24 16,2 1-8-16,4-1-40 0,5-2-14 0,1 0-56 15,2 0-59-15,1-1-86 0,16-1-58 16,-23-3-422-16,23 3-448 0</inkml:trace>
  <inkml:trace contextRef="#ctx0" brushRef="#br0" timeOffset="17433.31">9999 2073 484 0,'0'0'377'16,"0"0"-61"-16,-2-16-53 0,2 16-43 0,-5-10-21 15,5 10-16-15,-6-10-19 0,6 10-16 16,-8-10-9-16,8 10-18 0,-10-8-11 0,10 8-15 16,-11-6-15-16,11 6-13 0,-12-3-19 15,12 3-1-15,-15 0-10 0,15 0-6 0,-20 5-8 16,7 3-1-16,1-1-2 0,-3 5-3 0,1 3-2 16,-3 1-6-16,3 2 0 0,0 0-2 0,1-1-1 15,5 0 0-15,0-2 12 0,1-1-23 16,3 0 17-16,2-1-17 0,2-13 14 0,2 21-22 15,-2-21 24-15,13 13-17 0,-13-13 16 0,18 7-19 16,-3-10-6-16,-1-1 1 0,1-1-2 0,1-5 3 16,3-2 4-16,-3-4-1 0,1 0 3 15,-1-2-5-15,1-1 6 0,-3-1 1 0,-1-2-2 16,-1 0 6-16,-1-1 0 0,-3-1 2 0,0 2 10 16,-4-2-16-16,0 2 22 0,-2 3-15 15,1 2 21-15,-3 0-18 0,0 1 22 0,0 1-11 16,0 15 18-16,0-25-14 0,0 25 8 0,-3-21-20 15,3 21 11-15,-2-11-21 0,2 11 11 0,0 0-16 16,0 0 18-16,-10 6-15 0,10-6-10 0,-10 19 13 16,4-7 1-16,1 2 1 0,3 2-4 15,-2 0 0-15,2 0 0 0,0 2-1 0,0-2-1 16,2 1-11-16,0-3 0 0,2 1-11 0,0 0-3 16,0-3-2-16,-2-12 0 0,4 19 5 0,-4-19-2 15,7 17 5-15,-7-17 3 0,8 9 2 16,-8-9 2-16,0 0 3 0,14 0 2 0,-14 0 2 15,13-7 3-15,-13 7 1 0,12-8 2 0,-12 8 1 16,10-11 2-16,-10 11 1 0,9-5-2 16,-9 5 3-16,0 0-3 0,8-8-3 0,-8 8-5 15,0 0-8-15,0 0-6 0,0 0 4 0,10-6 3 16,-10 6 2-16,0 0 0 0,0 0-4 0,0 0-2 16,13 4-7-16,-13-4 2 0,0 0 1 15,14 3-2-15,-14-3 8 0,0 0 7 0,0 0-1 16,15 2 2-16,-15-2 4 0,0 0 2 0,0 0 2 15,12 3 10-15,-12-3 10 0,0 0-1 0,0 0 3 16,10-6-1-16,-10 6 10 0,0 0 12 16,0 0-4-16,7-10 5 0,-7 10 0 0,0 0 4 15,0 0-10-15,0 0 11 0,6-12-8 16,-6 12-12-16,0 0-6 0,0 0-4 0,0 0-5 16,0 0-12-16,0 0-2 0,0 0 2 0,0 0-2 15,0 0-4-15,0 0-3 0,0 0-17 16,10 4-10-16,-10-4-17 0,0 0-10 0,0 0-10 15,4 12 9-15,-4-12 2 0,0 0 7 0,0 0 4 16,0 0 12-16,9 9 13 0,-9-9 7 0,0 0 2 16,0 0 8-16,10-5-1 0,-10 5 4 0,10-9 13 15,-10 9 6-15,11-14 1 0,-11 14 9 16,10-16 0-16,-10 16 5 0,8-18 8 0,-8 18 3 16,6-14 8-16,-6 14 14 0,7-14-1 0,-7 14-4 15,0 0-9-15,4-12-11 0,-4 12-9 0,0 0-9 16,0 0-7-16,0 0 3 0,0 0-9 15,0 0 4-15,0 0 0 0,0 0-1 0,0 0-5 16,0 0 3-16,4 13-2 0,-4-13-2 0,0 0 5 16,0 15-8-16,0-15 2 0,0 0-3 15,0 0 3-15,2 18-5 0,-2-18-7 0,0 0 11 16,0 0 0-16,0 0 1 0,8 9 0 0,-8-9 0 16,0 0 1-16,13-6-10 0,-13 6 9 15,12-7-1-15,-12 7-3 0,10-10 3 0,-10 10 6 16,11-5 2-16,-11 5-11 0,0 0 7 0,10-9 0 15,-10 9-1-15,0 0 0 0,0 0-3 16,8-5 0-16,-8 5-2 0,0 0-3 0,0 0-6 16,0 0-11-16,0 0-4 0,0 0-2 0,0 0 9 15,0 0-2-15,15-1-2 0,-15 1 7 0,0 0-8 16,0 0 3-16,12 3-6 0,-12-3 5 0,0 0-6 16,17 3 4-16,-17-3-2 0,14 0-10 15,-14 0-1-15,15 0 7 0,-15 0-1 0,14-2 11 16,-14 2 5-16,14-3 2 0,-14 3 9 0,15-4-7 15,-15 4 8-15,10-9 1 0,-10 9 6 16,6-8-7-16,-6 8 7 0,7-11-29 0,-7 11 33 16,4-11-11-16,-4 11 10 0,4-10-11 0,-4 10 4 15,0 0-3-15,6-14-3 0,-6 14 0 16,0 0 4-16,8-12-9 0,-8 12 15 0,0 0-16 16,11-7 11-16,-11 7-3 0,0 0-4 0,12-3 6 15,-12 3-4-15,0 0 6 0,0 0-5 16,15 0 2-16,-15 0-17 0,0 0-8 0,0 0-46 15,12 3-19-15,-12-3-38 0,0 0-50 0,0 0-47 16,0 0-281-16,2 11-76 0</inkml:trace>
  <inkml:trace contextRef="#ctx0" brushRef="#br0" timeOffset="17600.34">10344 2038 152 0,'0'0'568'0,"-10"8"-143"0,10-8-111 0,0 0-53 0,0 0-28 16,0 0-34-16,20-4-33 0,-3-3-22 15,5-2-23-15,9-6-7 0,7-1-41 0,3-2 0 16,0-1-55-16,3 2-27 0,-3-1-56 16,0 0-54-16,1 3-52 0,-9 1-64 0,-4 1-72 15,-4 1-312-15,-3 5-177 0</inkml:trace>
  <inkml:trace contextRef="#ctx0" brushRef="#br0" timeOffset="50579.95">11665 1985 40 0,'0'0'137'15,"0"0"-38"-15,0 0-11 0,0 0-27 0,-6-10-3 16,6 10-19-16,0 0 1 0,0 0-19 15,0 0 9-15,0 0-22 0,0 0 8 0,0 0-11 16,0 0 9-16,-7-10-10 0,7 10 5 0,0 0-12 16,0 0 15-16,0 0-4 0,0 0 4 0,0 0-5 15,0 0 9-15,-4-10-9 0,4 10 4 16,0 0-11-16,0 0 9 0,0 0-11 0,0 0 7 16,0 0-10-16,-6-7 6 0,6 7-7 0,0 0 12 15,0 0-9-15,0 0 8 0,-8-7-9 0,8 7 7 16,0 0-7-16,0 0 8 0,0 0-11 15,-9-10 10-15,9 10-9 0,0 0 8 0,0 0-3 16,0 0 7-16,-10-5-7 0,10 5 5 16,0 0-8-16,0 0 14 0,0 0-8 0,0 0-1 15,0 0-7-15,-6-6 12 0,6 6-12 0,0 0 8 16,0 0-4-16,0 0 8 0,0 0-9 0,0 0-3 16,0 0 2-16,0 0 14 0,0 0-7 0,-8-8 14 15,8 8-12-15,0 0 17 0,0 0-9 16,0 0 14-16,0 0-7 0,0 0 4 0,0 0-4 15,0 0 14-15,0 0 3 0,0 0-2 0,-7-10-2 16,7 10-1-16,0 0 5 0,0 0-14 16,0 0 7-16,0 0-9 0,0 0 10 0,0 0-6 15,0 0 9-15,0 0-9 0,0 0 24 0,0 0-21 16,0 0 18-16,0 0 8 0,0 0-6 16,0 0 0-16,0 0 4 0,0 0-6 0,0 0 4 15,0 0 1-15,0 0-1 0,0 0 1 0,0 0-2 16,0 0 7-16,0 0-30 0,0 0 34 0,0 0-14 15,0 0 0-15,0 0-11 0,0 0-7 16,0 0-3-16,0 0-10 0,0 0 5 0,0 0-13 16,0 0 4-16,0 0-3 0,0 0 0 0,0 0-11 15,0 0 11-15,0 0-14 0,0 0 13 16,0 0 3-16,0 0 0 0,0 0 12 0,0 0 10 16,0 0 1-16,0 0-4 0,0 0 3 0,-4 12 4 15,4-12 5-15,0 0-4 0,0 17 1 16,0-17-3-16,0 15 0 0,0-15-3 0,0 21 0 15,0-21-8-15,-2 24 4 0,2-24-2 0,0 28-5 16,0-12 8-16,-2-1 5 0,2 3 0 0,-2 0 3 16,0 1 0-16,2 1-6 0,-2 3 1 0,0-3 1 15,0 5 19-15,0 2-22 0,0 1 15 16,0 0-21-16,-2 1 12 0,1 1 1 0,1 1-3 16,-2 0-3-16,2-1 2 0,-2 2-21 0,2-2 16 15,-2 1-16-15,2-1 16 0,-2 0-17 16,0 1 24-16,1 0-26 0,-1-1 24 0,0 1-24 15,2 0 14-15,-4-1-15 0,4 1 19 0,-2-3-24 16,2 1 20-16,0-2-3 0,-3 2-3 16,3-3-8-16,0-2 1 0,0 0 3 0,0-1-5 15,0-1-3-15,2 1 2 0,-2 0-2 0,2-2-2 16,-2 0 3-16,0-1 1 0,2 1-3 0,-2-2 4 16,2-2-2-16,-2 2 8 0,2-2-5 15,-2 0 6-15,2-2-8 0,-2 1 8 0,2-1-6 16,0 0-2-16,-2 0-5 0,2 0 10 0,-2 0-12 15,2-2 12-15,-3 2-8 0,3 0 5 16,-2-2-6-16,2 1 3 0,0 0-5 0,-2-1 7 16,2-13-9-16,-2 24 13 0,2-24-12 0,-2 24 12 15,2-24-7-15,0 20 8 0,0-20-3 16,-2 19 9-16,2-19-8 0,-2 20 7 0,2-20-18 16,0 14 16-16,0-14-8 0,-2 12 13 0,2-12-14 15,0 16 5-15,0-16-1 0,-2 13 5 0,2-13-11 16,0 14 11-16,0-14-14 0,0 0 11 15,-2 19-12-15,2-19 12 0,0 0-13 0,0 17 12 16,0-17-16-16,0 0 12 0,0 0-11 0,0 16 8 16,0-16-9-16,0 0 10 0,0 0-8 15,-2 14 6-15,2-14-2 0,0 0 7 0,0 0-8 16,0 16 7-16,0-16-7 0,0 0 3 0,0 0-2 16,0 0 8-16,0 17-14 0,0-17 13 15,0 0-13-15,0 0 7 0,0 0-6 0,0 0 8 16,0 15-9-16,0-15 6 0,0 0-5 0,0 0 8 15,0 0-11-15,0 0 4 0,0 0-29 0,0 0-13 16,0 0-25-16,-2 12-32 0,2-12-46 0,0 0-86 16,0 0-112-16,0 0-107 0,0 0-442 15,0 0-532-15</inkml:trace>
  <inkml:trace contextRef="#ctx0" brushRef="#br0" timeOffset="57191.37">12583 2892 299 0,'0'0'343'0,"0"0"-75"0,0 0-1 0,2-14-36 15,-2 14-15-15,0 0-3 0,0 0-25 0,0 0-1 16,0 0-33-16,2-15 5 0,-2 15-36 0,0 0-4 16,0 0-34-16,0 0 4 0,0 0-26 0,2-13 14 15,-2 13-20-15,0 0 9 0,0 0-22 16,0 0 16-16,8-7-18 0,-8 7 27 0,0 0-20 15,0 0 21-15,12 5-32 0,-12-5 13 16,13 7-27-16,-13-7 8 0,10 11-22 0,-10-11 18 0,17 12-24 16,-11-6 16-16,-6-6-20 0,16 12 18 15,-16-12-28-15,17 9 11 0,-17-9-27 0,14 10 16 16,-14-10-19-16,13 5 25 0,-13-5-19 0,0 0 22 16,16 4-16-16,-16-4 18 0,0 0-15 15,19-7 22-15,-19 7-22 0,10-8 25 0,-10 8-21 16,11-15 28-16,-11 15 5 0,6-16 8 0,-6 16 15 15,2-16 25-15,-2 16 15 0,0 0 4 16,0-19-15-16,0 19-13 0,-4-11 11 0,4 11-13 16,0 0-5-16,-8-13-16 0,8 13-6 0,0 0-7 15,-15-3-8-15,15 3-1 0,-16 5-9 16,7 2 5-16,-3 0-6 0,2 3 1 0,-3 0 1 16,1 2-1-16,-1 2-1 0,-3-1-3 0,1 3 4 15,3-2-12-15,0-2 0 0,1 2 1 0,1-1-22 16,-3-2-18-16,5 0-38 0,0 1-24 0,0-2-50 15,-1-1-50-15,9-9-78 0,-10 14-71 16,10-14-49-16,-8 9-93 0,8-9-249 0,0 0-330 16</inkml:trace>
  <inkml:trace contextRef="#ctx0" brushRef="#br0" timeOffset="57690.37">12833 2596 307 0,'0'0'392'0,"-17"-8"-56"0,9 5-34 16,-5-2-29-16,1 2-10 0,-4 2-20 16,-1-2-21-16,-2 3-22 0,-1 0-11 0,-1 3-27 15,-2-2-22-15,-1 7-20 0,-1-2-23 0,-4 5-10 16,-2 3-13-16,2 0-3 0,2 6-10 0,-4 4-9 16,4 4-13-16,2 3 0 0,3 3-7 15,3 1-5-15,7-4-3 0,3 3-4 0,3-4 2 16,6 1-6-16,4-2 12 0,7 2-2 15,5-4 6-15,5-3-6 0,4-2 0 0,6-6-8 16,4-4 14-16,2-5-5 0,4-5 15 0,1-4-7 16,7-6 12-16,3-6-15 0,-3-3 0 15,-1-5 3-15,-5-1-4 0,-3-1-2 0,-5-5 3 0,-2 2 0 16,-8-4-14-16,-5 5 8 0,-5-1-13 16,-5 0 3-16,-4 4-7 0,-1 0 4 0,-5 4-7 15,-5 0-6-15,-1 0 8 0,-4 3-7 16,-3-2-30-16,-3 6-8 0,-3-1-33 0,-1 4-30 15,-5 3-41-15,0 2-61 0,0 2-50 0,-4 4-48 16,0 0-31-16,0 6-84 0,-2 1-403 0,0 1-429 16</inkml:trace>
  <inkml:trace contextRef="#ctx0" brushRef="#br0" timeOffset="61330.15">13753 2139 166 0,'0'0'249'16,"0"0"-47"-16,0 0-8 0,0 0-39 0,0 0 16 16,0 0-17-16,0 0-16 0,0 0-16 0,0 0-15 15,0 0-10-15,0 0-12 0,0 0-10 0,0 0-10 16,0 0-1-16,0 0-13 0,0 0-8 16,0 0-2-16,0 0-7 0,0 0-15 0,0 0 6 15,0 0-1-15,0 0 0 0,0 0 19 0,0 0-12 16,0 0-1-16,0 0 10 0,4 18-16 15,-4-18 15-15,0 18-9 0,0-18 14 0,0 24-6 16,0-9 35-16,0 1-22 0,0 1 17 0,0 0-18 16,0 4 15-16,0 1 4 0,-4 3-5 15,1 5 13-15,1 1-18 0,0 0-6 0,0 7-2 16,-4-1 1-16,4 2-5 0,-2-1-23 0,-2 0 21 16,2 1-29-16,-1-1 24 0,1 1-5 0,0-2-3 15,-2 0 0-15,2-1-2 0,0-1-1 0,0-2 1 16,-1-3-10-16,3 1 1 0,-2-1 3 15,0 0-7-15,0-1 7 0,0-3-12 0,2 3 4 16,-4-3-6-16,3-2 8 0,-1-1-8 0,2-2 4 16,0-2-9-16,-2-1-7 0,2-2 9 15,0 0 6-15,0-1-16 0,0-1 10 0,2-14-6 16,-2 24 9-16,2-24-10 0,-4 19 7 0,4-19-15 16,0 11 11-16,0-11-3 0,-2 14 5 0,2-14-9 15,0 0-3-15,-3 13 0 0,3-13-6 16,0 0-13-16,0 0-9 0,0 0-11 0,0 14-9 15,0-14-9-15,0 0-54 0,0 0-26 0,0 0-36 16,0 0-51-16,-4-14-25 0,4 14-21 0,0-27 1 16,0 13-70-16,0-6-241 0,4 3-148 15</inkml:trace>
  <inkml:trace contextRef="#ctx0" brushRef="#br0" timeOffset="62467.84">13788 2110 230 0,'0'0'253'0,"0"0"-45"0,0 0 1 0,4-10 2 16,-4 10-16-16,0 0-17 0,0 0-19 0,0 0-28 16,4-12-15-16,-4 12-29 0,0 0-5 15,0 0-17-15,0 0-31 0,0 0 31 0,4-12-13 16,-4 12 5-16,0 0-15 0,0 0 4 0,0 0-12 15,0 0 14-15,6-10-17 0,-6 10 17 16,0 0-28-16,0 0 15 0,0 0-20 0,4-10 15 16,-4 10-21-16,0 0 11 0,0 0-12 0,11-8 10 15,-11 8-16-15,0 0 13 0,12-6-12 16,-12 6 16-16,15-4-22 0,-15 4 27 0,20-4-15 16,-5 0 3-16,-3 4-1 0,5-3 4 0,3 3 2 15,3-1 10-15,2 1-3 0,8 0 3 16,-2 0 4-16,8 1-2 0,5-1 5 0,1 3 0 15,9-1 2-15,2 1 14 0,4 0-23 0,4 0 18 16,2 0-25-16,27 0 5 0,-2 0-4 0,-10 0-5 16,-13-2-1-16,27-1-1 0,-15 0 7 0,-9 0-12 15,24-4 14-15,-19 1-20 0,-8-2 17 16,-3 1-23-16,1 1 3 0,-4-2-1 0,0-2-3 16,-4 2 4-16,-5 0 15 0,-1-1-24 15,-13 2 21-15,-1 0-23 0,-5 0 23 0,-7 1-24 0,-1 0 24 16,-4 2-19-16,-2-2 18 0,-1 3-3 15,-3-4 32-15,-3 3-11 0,-12 1 25 0,27-3-21 16,-27 3 20-16,16 0-32 0,-16 0 15 16,15 0-26-16,-15 0 19 0,0 0-27 0,0 0 19 15,14 0-23-15,-14 0 14 0,0 0-21 0,0 0 3 16,0 0 1-16,9 12-3 0,-9-12 6 0,-4 18 2 16,-3-6 1-16,3 4-4 0,0 3 3 15,-4 3 3-15,0 4 17 0,-1 5-20 0,-1 1 17 16,0 2-19-16,-3 3 19 0,1 6 2 0,1 3-3 15,-1-2-3-15,2 3 3 0,1-1-2 16,-1 0-5-16,2 3 5 0,0 0-3 0,-1-2-6 16,1 1 4-16,2-1 0 0,2-6 0 0,-5-1-4 15,5-2 4-15,-2 0-12 0,2 1 10 0,0-1-8 16,-2-2 6-16,-1 0-8 0,5-7 12 0,-2 2-11 16,0-1 1-16,-4-1 6 0,6-2-1 15,-4 1 7-15,3-1-10 0,-1-2 7 0,0 1-3 16,4-3 5-16,-6-1-9 0,4 0 11 15,-2 0-14-15,2 0 15 0,0-3-10 0,0 4 8 16,2-4-10-16,-5 0 6 0,5-1-6 0,-4-1 13 16,0 0-11-16,2-1 5 0,0-3-5 15,0 2 12-15,0-3-3 0,2-12 9 0,-2 21-8 0,2-21 4 16,-4 18-5-16,4-18 14 0,-4 13-12 16,4-13 11-16,-5 12-10 0,5-12 2 0,0 0-6 15,-6 11 2-15,6-11-9 0,0 0 0 16,-8 12-2-16,8-12 12 0,0 0-13 0,-8 10-2 15,8-10-6-15,0 0-14 0,-15 4-41 0,15-4-18 16,0 0-36-16,-12-2-56 0,12 2-31 0,-13-5-55 16,13 5-85-16,-14-7-28 0,2 4-60 15,1-1-282-15,-3-1-288 0</inkml:trace>
  <inkml:trace contextRef="#ctx0" brushRef="#br0" timeOffset="63786.9">13612 3358 356 0,'0'0'335'16,"0"0"-87"-16,0 0-2 0,0 0-43 0,0 0 20 15,0 0-22-15,0 0-3 0,0 0-23 0,0-13-35 16,0 13-13-16,0 0-34 0,0 0-9 0,0 0-27 15,0 0 14-15,0 0-17 0,0 0 19 16,-6 18 3-16,4-7 19 0,-2 3-13 0,-1 0 1 16,1 5-11-16,0-1-2 0,0 3 1 0,-2-1-2 15,2 4-2-15,-2 2-12 0,-1-1 4 16,1 0-8-16,0 0-6 0,0-3-11 0,2 0-1 16,-3-2-7-16,3-4 4 0,0 2-14 0,0-3 4 15,2-3-10-15,-2 0 7 0,2 1-16 16,2-13 11-16,-4 19-11 0,4-19 9 0,-3 14-9 15,3-14 13-15,0 0-10 0,-4 15 8 0,4-15-11 16,0 0 9-16,0 0-11 0,0 0 8 16,0 0-7-16,4 12 5 0,-4-12-6 0,0 0 7 0,17-5-10 15,-17 5 9-15,21-7-6 0,-9 3 6 16,3-2-11-16,1 0 12 0,3-1-15 0,3-1 17 16,5 1-14-16,6-3 13 0,0 0-15 15,7 3 7-15,7-5-1 0,1 5 5 0,4-2-5 16,5 1 8-16,-1-2-10 0,4 3 15 0,4-1-15 15,23-4 7-15,0 5-5 0,-13-1 12 16,15 3-12-16,-12 1 8 0,-13 0-11 0,6 0 10 16,-6 1-9-16,2 2 8 0,-2-1-9 0,2-1 5 15,-8 3-7-15,2-1 7 0,2 0-7 0,-8-1 6 16,2 2-10-16,-4-2 11 0,-7 1-4 0,1 0 6 16,-7 0-9-16,2-2 13 0,-2 2-14 15,-1-2 12-15,-3 0-11 0,-6 2 11 0,0-3-7 16,-2 2 5-16,-3-1-2 0,-3 1 7 0,2 0-8 15,-9 0 13-15,3-2-7 0,-3 4 16 16,1-1-9-16,-15 1 14 0,22-3-7 0,-22 3 15 16,21-1-9-16,-21 1 15 0,0 0-13 0,19-2 1 15,-19 2-10-15,0 0 10 0,0 0-15 16,12 0 6-16,-12 0-16 0,0 0 7 0,0 0-10 16,0 0 9-16,19-1-13 0,-19 1 2 0,0 0 1 15,0 0 2-15,0 0-6 0,0 0 9 0,0 0-11 16,12 0 3-16,-12 0 0 0,0 0 8 15,0 0-5-15,0 0 2 0,0 0-3 0,0 0 7 16,0 0-11-16,0 0 12 0,0 0-11 0,0 0 3 16,15 1-1-16,-15-1 4 0,0 0-4 15,0 0 5-15,0 0-4 0,0 0 7 0,0 0-8 16,0 0 7-16,0 0-9 0,0 0 17 0,0 0-12 16,0 0 2-16,0 0-20 0,0 0-12 0,0 0-46 15,0 0-26-15,0 0-46 0,0 0-76 16,-9 6-60-16,9-6-100 0,-14 5-85 0,14-5-357 15,-17 6-440-15</inkml:trace>
  <inkml:trace contextRef="#ctx0" brushRef="#br0" timeOffset="66357.2">14058 2368 226 0,'0'0'419'0,"-18"0"-70"0,18 0-57 16,-27 2-36-16,27-2-18 0,-27 2-18 0,27-2 1 15,-23 3-42-15,23-3-5 0,-20 2-49 16,20-2-11-16,-17 1-38 0,17-1-3 0,0 0-32 15,-16 3 9-15,16-3-27 0,0 0 45 0,0 0 11 16,0 0 37-16,0 0 7 0,8 9-3 16,4-6 2-16,7-2 4 0,4 2-9 0,8-1-6 15,10-1-8-15,4 0-17 0,9-1-4 0,0-1-14 16,4 0-16-16,2-1-11 0,2-1-6 16,-2-1-6-16,0-1-3 0,0 1-8 0,-2-2-2 15,-7 1-1-15,1 1-10 0,-13 1-4 0,-2-1 9 16,-6 0 1-16,-4 2-7 0,-4 0 3 0,0-1 2 15,-7 2 11-15,1-2 2 0,-1 3 7 16,-5-1 1-16,-11 1 1 0,22-4-15 0,-22 4-22 16,13-3-44-16,-13 3-54 0,0 0-56 0,0 0-25 15,0 0-76-15,0 0-34 0,-15 0-51 0,15 0-102 16,-24 6-82-16,9-4-238 0,1 2-363 16</inkml:trace>
  <inkml:trace contextRef="#ctx0" brushRef="#br0" timeOffset="66790.31">13963 2613 353 0,'0'0'470'0,"-14"1"-111"16,14-1-84-16,0 0-33 0,-12 2-26 0,12-2-19 15,0 0-31-15,0 0-28 0,0 0-26 0,0 0-21 16,0 0-3-16,0 0 1 0,0 0 1 0,0 0-3 16,0 0 2-16,18 0 9 0,3-2-3 15,2 1 1-15,8-1-8 0,8 1 0 0,2-2-12 16,3 0-1-16,7 1-17 0,1-2 4 0,2 0-19 15,-3-2 6-15,1 2-10 0,0-3 6 0,-5 3-15 16,-3-1 4-16,-7-2-20 0,2 3 17 16,-4-3-19-16,-4 3 13 0,-4 0-16 0,0 0 8 15,-6 1-2-15,-1-1 11 0,-3 0-11 0,-1 3 17 16,1-1-11-16,-7 0 8 0,-10 2-14 16,23-5 10-16,-23 5-29 0,17-2-39 0,-17 2-55 15,0 0-60-15,0 0-69 0,0 0-69 0,0 0-90 16,-21 10-70-16,6-4-378 0,-3 1-448 0</inkml:trace>
  <inkml:trace contextRef="#ctx0" brushRef="#br0" timeOffset="67156.64">13852 2947 107 0,'-11'12'716'16,"11"-12"-218"-16,0 0-100 0,-8 7-108 15,8-7-46-15,0 0-66 0,0 0 8 0,0 0-1 16,0 0 4-16,0 0-2 0,8 7-10 0,-8-7-8 16,29-5-18-16,-8 3-13 0,6-2-4 0,8 0-12 15,6-1-12-15,11-2-15 0,0 1-8 16,2-2-8-16,1 1-8 0,3-1-9 0,0-1 0 15,-4-1-22-15,4 1-2 0,-5-1-7 0,-1 2-3 16,-2-3-6-16,-3 3-8 0,-7 0-3 16,-3 0-2-16,-4 1-2 0,-6 2 3 0,-2 0-4 15,-3 2-4-15,-3 0-5 0,-7-2-3 0,7 3-18 16,-9-2-8-16,-10 4-22 0,19-3-53 16,-19 3-47-16,0 0-59 0,0 0-64 0,0 0-27 15,0 0-29-15,-15 9-89 0,1-3-65 0,-9 3-281 16,0 0-361-16</inkml:trace>
  <inkml:trace contextRef="#ctx0" brushRef="#br0" timeOffset="67463.31">13703 3324 583 0,'-10'6'594'15,"1"0"-165"-15,9-6-82 0,-12 9-90 0,12-9-37 16,0 0-19-16,0 0 14 0,4 13 1 0,-4-13-16 16,29 5-9-16,-8-5-12 0,10-1-24 0,4-3-12 15,6 1-34-15,11-3-12 0,2-2-21 16,1 0-12-16,3-1-7 0,-2-1-12 0,0-3-4 16,0 1-6-16,-3-1-12 0,1 2-4 0,-8-1-4 15,-1 0-18-15,-6 4-26 0,-8-1-10 16,-4 3-28-16,-2-1-5 0,-4 2-20 0,-5 2-15 15,-1-1-9-15,-1 0-40 0,-14 4-37 0,19-3-40 16,-19 3-42-16,0 0-42 0,0 0-8 16,-10 11-87-16,-1-7-248 0,-3 4-215 0</inkml:trace>
  <inkml:trace contextRef="#ctx0" brushRef="#br0" timeOffset="67724.63">13794 3639 76 0,'0'0'727'0,"-13"9"-215"0,13-9-132 15,0 0-82-15,-6 9-64 0,6-9-27 0,0 0-4 16,15 0-1-16,1-3-5 0,-3-1-20 16,7 0-5-16,5 1-33 0,2-3-4 0,8-2-32 15,2-1-10-15,7-1-24 0,-1-1-6 0,3 0-21 16,1-1 0-16,-3 0-18 0,-1-1-3 0,0 2-29 15,-5-1-4-15,-3 0-30 0,0 3-12 16,-2-2-24-16,0-1-39 0,-4 3-14 0,-2-1-53 16,-4 0-62-16,-1 3-22 0,-1-3-59 0,-2 1-25 15,-9 1-375-15,2 1-303 0</inkml:trace>
  <inkml:trace contextRef="#ctx0" brushRef="#br0" timeOffset="68443.34">15216 2050 414 0,'0'0'411'0,"0"0"-91"0,0 0-81 16,0 0-38-16,0 0-34 0,0 0-21 0,0 0-5 16,0 0-21-16,0 0-9 0,0 0-7 15,2 17 8-15,-4-5 3 0,-2 4-6 0,0 2-14 16,0 3 6-16,-3 3-13 0,1 3 18 0,0 6-27 16,-2 3 21-16,-3 3-8 0,-1 7-3 15,0 3 2-15,1 3-10 0,-3 1-4 0,1 2-2 16,-3 1-8-16,-3 23-7 0,1-14-12 0,3-11-6 15,3 1-6-15,-5 1 4 0,3-4-15 0,1 1-3 16,-1-2 4-16,2-1-4 0,1-5 2 16,1 0 2-16,2-5 1 0,-1-5 2 0,1 1-9 15,2-4 2-15,2-2-10 0,0-2 6 0,-5-3-8 16,3-1 4-16,2-4-11 0,2-2 7 16,0 0-15-16,-2-3-6 0,0 0-29 0,2-2-2 15,2-13-27-15,-5 22-4 0,5-22-18 0,-4 19-29 16,4-19-9-16,-4 15-32 0,4-15-9 0,0 0-3 15,0 16-11-15,0-16-28 0,0 0-36 0,-4 12-40 16,4-12-23-16,0 0-344 0,0 0-210 16</inkml:trace>
  <inkml:trace contextRef="#ctx0" brushRef="#br0" timeOffset="81934.3">13707 2153 45 0,'0'0'313'0,"0"0"-57"0,0 0-63 0,0 0 11 15,0 0-63-15,0 0 33 0,0 0-62 16,0 0 41-16,0 0-76 0,0 0 58 0,0 0-17 16,0 0-4-16,0 0-8 0,0 0-12 0,0 0-5 15,0 0-4-15,0 0 5 0,0 0 2 0,0 0-3 16,0 0-13-16,0 0-11 0,0 0-9 16,0 0 1-16,0 0-2 0,6-9-9 0,-6 9 7 15,0 0-15-15,0 0 6 0,0 0-12 0,-4-10 7 16,4 10-9-16,0 0 1 0,0 0-15 0,-6-13 2 15,6 13-1-15,0 0 0 0,-10-12-2 16,10 12-1-16,-9-9-8 0,9 9 7 0,-12-9-7 16,12 9 3-16,-15-8-7 0,15 8 2 15,-12-10-4-15,12 10 4 0,-16-5-4 0,16 5 5 16,-19-8-11-16,19 8 10 0,-21-6-8 0,21 6 7 16,-22-4-6-16,22 4 5 0,-25-5-5 0,10 2 7 15,1 3-7-15,-1-2 0 0,1 0 0 16,-1 2 4-16,-3-1-6 0,1-1 6 0,1 2-4 15,-1 0 6-15,3 0-6 0,-3-1 5 0,3 1-5 16,14 0 4-16,-25 0-5 0,25 0 4 0,-23 0-4 16,23 0 6-16,-23 1-10 0,23-1 12 15,-16 2-8-15,16-2 8 0,-19 1-9 0,19-1 7 16,-14 3-7-16,14-3 9 0,-19 4-11 0,19-4 6 16,-14 7-1-16,14-7 2 0,-17 7-3 15,17-7 7-15,-16 10-9 0,5-3 9 0,3 1-6 16,-2-1 5-16,1 2 0 0,-3-2 1 15,2 4-3-15,-1-3-2 0,1 3 2 0,0-3-1 16,1 2 0-16,1 0 1 0,0-3-1 0,0 4-1 16,-1-3 0-16,3 0 2 0,0 1-1 0,6-9 0 15,-12 15 1-15,12-15-6 0,-9 13 6 0,9-13-2 16,-8 11 4-16,8-11-2 0,-6 9-3 16,6-9 6-16,-6 8-5 0,6-8 2 0,-7 10 0 15,7-10 0-15,-6 9 3 0,6-9-1 0,-6 10 0 16,6-10-2-16,-6 8-2 0,6-8 2 15,-4 9 1-15,4-9-1 0,0 0-4 0,-9 12 6 16,9-12-4-16,0 0 3 0,-8 12-2 0,8-12-1 16,0 0 2-16,-6 9-2 0,6-9 2 15,0 0 0-15,0 0-2 0,-6 8 4 0,6-8 1 0,0 0 1 16,0 0 0-16,0 0-3 0,0 0 4 16,-6 8 0-16,6-8 0 0,0 0 4 0,0 0 4 15,0 0 1-15,0 0-4 0,0 0-1 0,0 0-2 16,0 0-2-16,0 0-1 0,0 0-1 15,-7-12-4-15,7 12-2 0,0 0 4 0,2-18-5 16,-2 18 3-16,0 0-2 0,0-19-2 0,0 19-2 16,0 0 6-16,2-17-3 0,-2 17 6 15,0 0-5-15,0-17 7 0,0 17-10 0,0 0 7 16,3-14-2-16,-3 14-1 0,0 0-1 0,0 0 3 16,0-14-2-16,0 14 2 0,0 0-6 15,0 0 5-15,0 0-5 0,0 0 5 0,0-15-8 0,0 15 4 16,0 0-7-16,0 0 8 0,0 0-3 15,0 0 4-15,0 0 3 0,-5 14-1 0,5-14 0 16,-4 15 2-16,4-15-4 0,-4 17 4 16,4-17-9-16,-4 19 11 0,4-19-1 0,-2 19-2 15,2-19 1-15,-2 15 1 0,2-15 14 0,2 14-19 16,-2-14 19-16,2 12-18 0,-2-12 19 16,4 10-18-16,-4-10 17 0,6 9-20 0,-6-9 21 15,11 5-22-15,-11-5 3 0,12 3-51 0,-12-3-10 16,19-1-46-16,-19 1-2 0,20-3-34 0,-20 3-21 15,19-4-19-15,-19 4-42 0,16-5-31 0,-16 5-45 16,13-4-322-16,-13 4-180 0</inkml:trace>
  <inkml:trace contextRef="#ctx0" brushRef="#br0" timeOffset="192759.04">17035 2061 211 0,'0'0'237'0,"6"-19"-34"15,-6 19-18-15,9-19 1 0,-9 19-13 0,8-19-15 16,-6 10-29-16,-2 9 7 0,8-22-22 15,-8 22 13-15,4-19-22 0,-4 19-12 0,9-21-3 16,-9 21-11-16,4-17 8 0,-4 17-18 0,6-11 0 16,-6 11-39-16,0 0 14 0,0 0-23 0,0 0 19 15,0 0-4-15,4 13 20 0,-8 8-18 16,4 10 7-16,-6 18 7 0,-3 8 19 0,-3 31-17 16,2 10 28-16,-9 6-14 0,3 4-21 0,1 3 9 15,-1-2-20-15,1-1 14 0,1 0 0 0,1-2-12 16,-1-2 12-16,1-5-14 0,-1 0-1 15,6-7-2-15,-5-5-9 0,3-18 4 0,2-11-9 16,-1-3-1-16,1-4-4 0,2-2-4 0,2-10-2 16,0-2 1-16,-3-9 0 0,3-2-7 15,4-6-24-15,-4-1-4 0,4-3-41 0,-4-2-19 16,4-14-76-16,0 0-81 0,0 0-45 0,0 0-22 16,0-18-5-16,4-6-365 0,0-6-241 15</inkml:trace>
  <inkml:trace contextRef="#ctx0" brushRef="#br0" timeOffset="201925.6">17540 2183 297 0,'0'0'369'0,"0"0"-65"16,0 0-40-16,0 0-50 0,0 0-26 0,0 0-37 16,0 0-29-16,0 0-27 0,0 0-23 0,0 0-15 15,0 0-14-15,0 0 2 0,0 0-7 16,12-8-34-16,-12 8 35 0,19-3-12 0,-9 2 5 16,6-2-2-16,-5 0-3 0,5-2-5 0,-1 0-8 15,-3-1 1-15,3 0 1 0,1 0-1 0,-1 1-8 16,-1-2 1-16,-2 1 1 0,-1 2 13 0,1-2 19 15,-12 6 9-15,19-9 2 0,-19 9-1 16,12-7-8-16,-12 7-8 0,0 0-10 0,4-6-4 16,-4 6-5-16,0 0 1 0,0 0-6 0,-8 7-2 15,8-7-7-15,-19 13 4 0,11-2-3 16,-4-1 1-16,1 2-2 0,-5 3-3 0,6 1 4 16,-9 0 1-16,7 3-7 0,-3-1 24 15,-1 2-22-15,1 0 14 0,-1-1-15 0,5 0 17 16,-3 1-20-16,-3 0 17 0,7-3-17 0,2-2 14 15,-5-2-13-15,7-1 21 0,-2-2-23 0,0 0 21 16,-1-1-20-16,3-2 20 0,6-7-6 0,-12 12-14 16,12-12 24-16,-15 8-17 0,15-8 20 15,0 0-24-15,0 0 18 0,0 0-16 0,-12-1 16 16,12 1-19-16,0 0 15 0,0 0-16 0,8-16 16 16,-8 16-21-16,10-14 18 0,3 8-21 15,-5 0 21-15,2-2-27 0,3 3-15 0,1-1-23 16,-1-1-11-16,1 1-11 0,-1 1-8 0,1 0-9 15,-2 0-15-15,-1-1-16 0,1 2-9 0,-12 4-1 16,19-5 0-16,-19 5-12 0,16-6 19 16,-16 6 10-16,15-2 16 0,-15 2 20 0,0 0 12 15,12-4 16-15,-12 4 14 0,0 0 14 0,0 0 23 16,0 0 16-16,15 0 40 0,-15 0 2 0,0 0 37 16,0 0-2-16,0 0 1 0,0 0-2 15,0 0-12-15,0 0 4 0,8 6-17 0,-8-6 5 16,0 0-23-16,0 0-6 0,0 0-3 15,0 0-1-15,-4 14-8 0,4-14-2 0,0 0-9 16,0 0 1-16,-9 9-7 0,9-9 5 0,0 0-7 16,0 0 2-16,-4 8 0 0,4-8-5 0,0 0 6 15,0 0 8-15,0 0-1 0,0 0-5 16,0 0-2-16,0 0-7 0,0 0-2 0,0 0-5 16,0 0 7-16,0 0-7 0,0 0 4 0,0 0 0 15,4-9-2-15,-4 9 0 0,9-8 2 0,-9 8-3 16,10-7-4-16,-10 7 0 0,0 0 4 15,12-7-1-15,-12 7 3 0,0 0 0 0,0 0 2 16,15 0-2-16,-15 0 2 0,0 0 1 0,0 0 1 16,8 6-4-16,-8-6 3 0,0 0-6 15,0 0 3-15,4 12-16 0,-4-12 22 0,0 0-1 16,0 0 2-16,4 10-9 0,-4-10-5 0,0 0 3 16,0 0-2-16,0 0 3 0,7 9-3 0,-7-9-5 15,0 0 14-15,12-4-1 0,-12 4-9 16,19-8 7-16,-11 2-4 0,4 2 4 0,-1-4-7 15,-3 1 6-15,6-1-3 0,-1 1 6 0,-3 0-1 16,-2 0-2-16,5 1 16 0,-13 6-11 0,14-11 5 16,-14 11-1-16,13-8 4 0,-13 8 6 15,0 0-18-15,0 0 15 0,0 0-8 0,0 0-3 16,0 0 0-16,0 0-11 0,0 0 16 16,-13 10-7-16,9-3-1 0,-4 2-2 0,2 0 1 15,-3 0-1-15,5 0 1 0,-4-1-7 0,6 3 2 16,-2-3-10-16,4-8-2 0,-8 18 1 0,8-18-13 15,-5 15 14-15,5-15 0 0,0 0 1 16,5 12-8-16,-5-12 17 0,0 0-8 0,12 3 14 16,-12-3-8-16,14-6 5 0,-5 2-2 0,1-3 14 15,-2-1-2-15,5-3-1 0,-3 1 4 0,-2-1 1 16,3-2-7-16,1-1 9 0,-4 0-2 16,3-1-1-16,-3 0 1 0,0-1 0 0,3 0 0 15,-7 0-6-15,4-1-1 0,-2 1 0 0,2 0-4 16,1 0 2-16,-5 2-8 0,2 0 3 15,-2-1 5-15,0 3-3 0,0 0 13 0,-4 12-3 16,5-22 14-16,-5 22-3 0,8-16 0 0,-8 16-2 16,2-12-4-16,-2 12-8 0,0 0-6 15,0 0-2-15,0 0 5 0,0 0 1 0,0 0-3 16,0 0-7-16,0 0 3 0,-15 9-5 0,11 2 3 16,-4 2-1-16,2 1-3 0,2 1 13 0,-5 1-2 15,5-1 6-15,-2 3-9 0,2-2 7 16,0 1-10-16,0-3 7 0,4 3-13 0,0-3 9 15,0-14-1-15,0 27-1 0,4-17-4 0,0 0 7 16,0-2-2-16,-4-8 5 0,19 11-11 16,-19-11 17-16,18 2-17 0,-18-2 5 0,23-1-6 15,-11-2 2-15,3 0 4 0,-3-3-1 0,-1 0 4 16,1 2-5-16,-2-2 4 0,-10 6 5 16,17-9 10-16,-17 9-1 0,10-6 2 0,-10 6 2 0,0 0-4 15,9-7-2-15,-9 7-6 0,0 0-1 16,0 0-2-16,0 0 0 0,0 0-3 0,0 0 0 15,-15 8 0-15,15-8-4 0,-8 9-2 0,8-9-2 16,-8 14 11-16,8-14-18 0,-11 15 6 16,11-15-8-16,0 11 1 0,0-11-7 0,0 0 3 15,0 18-1-15,0-18-3 0,0 0 11 16,11 10-6-16,-11-10 11 0,8 7-7 0,-8-7 11 16,0 0-7-16,14 1 5 0,-14-1 5 0,0 0 2 15,17-6-21-15,-17 6 21 0,10-9 8 0,-10 9-11 16,13-10 9-16,-13 10-7 0,4-13 13 0,-4 13 2 15,4-11-6-15,-4 11 4 0,0 0-4 16,0-16-3-16,0 16 5 0,0 0-5 0,-4-16-6 16,4 16-3-16,0 0 5 0,-4-14 1 0,4 14-7 15,0 0 3-15,-13-8 0 0,13 8 1 16,0 0 0-16,0 0 1 0,-14 0-6 0,14 0 1 16,-9 7-5-16,9-7 0 0,-10 8-2 0,10-8-4 15,-8 11-6-15,8-11-2 0,-8 11 11 16,8-11-14-16,0 0 10 0,-5 14-22 0,5-14 19 15,0 0-4-15,9 12 8 0,-9-12-2 0,8 6 0 16,-8-6 4-16,14 4-2 0,-14-4 3 0,19 2-4 16,-19-2-2-16,21-3-4 0,-7 0-8 0,-1-1 22 15,1-1-15-15,-2-1-36 0,3 1 50 16,1-2-43-16,-1-1 54 0,-5 1-42 0,3 0 45 16,-1 0-33-16,-2 1 37 0,3-1-39 15,-13 7 42-15,14-8-36 0,-14 8 35 0,13-8-52 16,-13 8 22-16,0 0-23 0,10-4 27 0,-10 4-25 15,0 0 34-15,0 0-20 0,0 0 20 0,17 1-16 16,-17-1 22-16,0 0-16 0,6 8 21 16,-6-8-19-16,0 0 18 0,4 11-17 0,-4-11 21 15,0 0-14-15,8 13 18 0,-8-13-18 0,0 0 23 16,8 10-21-16,-8-10 29 0,0 0-25 16,7 7 39-16,-7-7-33 0,0 0 52 0,0 0 4 15,4 9 3-15,-4-9-14 0,0 0 15 0,0 0-8 16,0 0-8-16,0 0-9 0,18-1-4 0,-18 1-11 15,9-8 5-15,-9 8 1 0,12-7 1 16,-12 7 8-16,10-6 2 0,-10 6 12 0,9-6 19 16,-9 6 13-16,0 0 1 0,8-5 14 0,-8 5 2 15,0 0-7-15,0 0-14 0,0 0-13 16,0 0-16-16,10-6-9 0,-10 6-11 0,0 0-13 16,0 0-4-16,0 0-8 0,0 0-7 0,0 0-23 15,0 0-32-15,0 0-43 0,0 0-36 0,0 0-37 16,0 0-66-16,0 0-55 0,-4 11-97 15,4-11-209-15,-19 11-157 0</inkml:trace>
  <inkml:trace contextRef="#ctx0" brushRef="#br0" timeOffset="202126.4">17876 2587 20 0,'-18'9'740'0,"1"-1"-178"0,-1-1-137 0,7-1-56 0,-1-1-85 16,12-5-15-16,-14 4-36 0,14-4 1 15,0 0-23-15,10-7-30 0,6-1-26 0,7-1-8 16,10-5-41-16,11-4-18 0,9-2-15 16,20-6-32-16,3 0 8 0,1 1-43 0,-5 1-27 15,4 2-58-15,-13 4-25 0,-10 5-12 0,1-1-62 16,-4 2-33-16,-1 1-29 0,-7 3-37 16,-7 1-53-16,-4 4-35 0,-9-2-354 0,-3 3-294 15</inkml:trace>
  <inkml:trace contextRef="#ctx0" brushRef="#br0" timeOffset="203820.52">19053 2344 205 0,'0'0'379'0,"0"0"-69"15,0 0-26-15,0 0-34 0,0 0-14 16,0 0-22-16,0 0-29 0,0 0-21 0,0 0-18 16,-9-6-20-16,9 6-13 0,0 0-12 0,0 0-8 15,0 0-8-15,0 0-8 0,0 0 2 0,0 0-4 16,9-6-8-16,-9 6-11 0,14-4-7 0,-14 4-11 16,23-8-6-16,-11 5-7 0,-1-1-7 15,1 1-2-15,2-2-12 0,3 2-28 0,-7-1-29 16,7 2-27-16,-3-1-32 0,-1 0-15 15,-3-1-27-15,-10 4-31 0,23-4-52 0,-23 4 18 16,16-3-12-16,-16 3-4 0,0 0 10 0,15-5-48 16,-15 5-128-16,0 0 70 0</inkml:trace>
  <inkml:trace contextRef="#ctx0" brushRef="#br0" timeOffset="204065.53">19274 2252 205 0,'0'0'352'16,"0"0"-129"-16,0 0-3 0,0 0-80 0,0 0 20 15,0 0-68-15,0 0 55 0,0 0-72 0,0 0 49 16,16-1-79-16,-16 1 43 0,15 0-66 16,-15 0 67-16,23 1-10 0,-23-1-14 0,22 4 1 15,-22-4-15-15,23 7-6 0,-23-7-1 0,17 7 2 16,-17-7 1-16,14 8 12 0,-14-8 15 0,8 11 0 16,-8-11-2-16,0 13-6 0,-8-2-12 15,4-2-5-15,-2 1-11 0,-3-1 11 0,-3 1-31 0,2-2 5 16,1 1-44-16,-1 0-22 0,-2-2-45 15,3 1-36-15,3-3-38 0,6-5-51 0,-16 12-46 16,16-12-100-16,-15 7-184 0,15-7-106 16</inkml:trace>
  <inkml:trace contextRef="#ctx0" brushRef="#br0" timeOffset="-156754.17">1490 2832 39 0,'0'0'329'0,"-4"-12"-63"0,4 12-42 16,-4-12-31-16,4 12-24 0,-4-11-17 0,4 11 67 15,-6-15-73-15,6 15 48 0,-2-15-62 0,2 15 23 16,-6-16-29-16,6 16 18 0,-5-14 1 0,5 14 12 16,-2-12-7-16,2 12-9 0,0 0-21 15,-4-15-18-15,4 15-20 0,0 0-18 0,0 0-6 16,-2-11-20-16,2 11-6 0,0 0-12 0,0 0 12 15,0 0 3-15,0 0 10 0,4 11-3 16,-4-11 8-16,11 16-21 0,-7-5 22 0,2 0-19 16,0-1 15-16,0 2-23 0,3 0 9 0,-1 0-19 15,-2-1 14-15,2 1-21 0,1 0 15 0,-1-1-21 16,0 1 20-16,-2-4-21 0,3 3 18 16,-3-3-23-16,0-1 19 0,-6-7-20 0,12 14 19 15,-12-14-15-15,9 10 17 0,-9-10-17 0,0 0 21 16,8 9-21-16,-8-9 25 0,0 0-33 0,0 0 21 15,12-6-23-15,-12 6 18 0,4-12-22 16,-4 12 14-16,9-17-17 0,-9 17 14 0,4-21-12 16,-4 21 15-16,4-20-16 0,-4 20 20 15,2-20-13-15,-2 20 18 0,2-13-16 0,-2 13 20 16,0 0-14-16,0-18 23 0,0 18-17 0,0 0 39 16,0 0-45-16,0-14 23 0,0 14-24 15,0 0 21-15,0 0-30 0,0 0 13 0,0 0-10 0,0 0 19 16,0 0-20-16,0 0 22 0,-14 2-19 15,14-2 19-15,-13 15-22 0,7-6 26 0,0 1-27 16,-2-1 24-16,-1 1-19 0,-1 2 22 0,2-2-26 16,-3 2 25-16,3 0-25 0,-2 0 22 15,2-2-19-15,-3 2 17 0,5-5-18 0,-2 3 18 16,2-4-18-16,6-6 22 0,-11 13-23 0,11-13 20 16,-8 9-24-16,8-9 17 0,0 0-21 15,-8 10 14-15,8-10-20 0,0 0 24 0,0 0-16 16,0 0 19-16,0 0-20 0,0 0 17 15,16-5-14-15,-16 5 11 0,19-4-29 0,-9-1 0 0,0 2-19 16,3-1-13-16,-1-1-19 0,1-1-19 16,1 1-25-16,1-1-34 0,-1 0-39 0,3 0 38 15,-3-2-67-15,1 1 8 0,-3 0 6 0,0 0-2 16,1 0-20-16,-5-3-13 0,2 3-50 16,-3-3-147-16,-1 0 9 0</inkml:trace>
  <inkml:trace contextRef="#ctx0" brushRef="#br0" timeOffset="-156503.95">1695 2656 31 0,'0'0'355'16,"-4"-12"-27"-16,4 12-88 0,0 0 43 0,-6-11-97 15,6 11 48-15,0 0-71 0,0 0 19 16,-9-8-64-16,9 8 24 0,0 0-24 0,-8 5 18 16,8-5-12-16,-10 17 1 0,6-4-21 0,-3 1-3 15,3 0-12-15,-2 4 1 0,2 2-4 0,-2 1 2 16,0 2-9-16,1 2-12 0,-1-1-9 15,2 0-14-15,0-2-9 0,0-1-8 0,0 1-2 16,2-3-17-16,0-2-20 0,0 1-28 16,-1-2-47-16,1-2-18 0,0-1-61 0,0-2 25 15,2-11-64-15,-2 22 61 0,2-22-51 0,-4 17 10 16,4-17-43-16,-4 9-30 0,4-9-31 16,0 0-214-16,-12 6-65 0</inkml:trace>
  <inkml:trace contextRef="#ctx0" brushRef="#br0" timeOffset="-156302.36">1424 2995 222 0,'0'0'411'0,"-8"-10"-74"16,8 10-33-16,0 0-35 0,-6-7-28 0,6 7-24 15,0 0-28-15,0 0-5 0,0 0 22 16,0 0 23-16,2-15-1 0,-2 15-24 0,18-9 4 16,-5 4-51-16,1-1-6 0,3-2-50 0,1 1 8 15,3-4-49-15,2 2 13 0,0-2-40 0,3 0 24 16,1 0-63-16,4-1-28 0,-2-1-44 0,0 1-58 15,-2 3-45-15,-2 0-72 0,0 2 30 16,-3-1-80-16,1 1-30 0,-6 3-68 0,-1-1-310 16,-1 2-280-16</inkml:trace>
  <inkml:trace contextRef="#ctx0" brushRef="#br0" timeOffset="-133542.33">1366 4287 310 0,'-8'5'374'0,"-2"0"17"0,-1 0-104 0,1 0 35 16,0-1-22-16,-1 3-7 0,1-3-3 0,10-4-12 15,-19 8 12-15,19-8-39 0,-14 7 31 0,14-7-66 16,-10 6-16-16,10-6-1 0,0 0-9 16,-15 7-19-16,15-7-16 0,0 0-13 0,0 0-9 15,-8 3 9-15,8-3 9 0,0 0 18 0,14-8 9 16,-1-1 59-16,10-5-32 0,12-8-26 15,8-5-14-15,21-9-30 0,9-5-23 0,3 0-19 16,5-2-9-16,-3 1-23 0,3 2-4 0,-3-2-8 16,-1 2-11-16,-3 1-9 0,-3 2-3 0,-5 2 4 15,-17 10-11-15,-9 4-11 0,-5 4 9 16,-6 2-5-16,-7 3 3 0,-1 2 5 0,-4 1 5 16,-3 2 15-16,-2 0-6 0,1 1-1 0,-3 0 13 15,1 0-20-15,-11 6-3 0,16-8-17 16,-16 8-22-16,10-8-77 0,-10 8-74 0,0 0-72 15,0 0-155-15,0 0-120 0,0 0-60 0,0 0 76 16,0 0-35-16,-18 7-95 0,7-2-605 16,-1-1-876-16</inkml:trace>
  <inkml:trace contextRef="#ctx0" brushRef="#br0" timeOffset="-79644.5">10451 4505 152 0,'-6'-10'389'0,"6"10"-85"16,0 0-39-16,-8-10-47 0,8 10-1 0,0 0-10 15,0 0-15-15,-6-12 0 0,6 12-33 0,0 0 4 16,0 0-29-16,-4-10 1 0,4 10-34 16,0 0 3-16,0 0-25 0,0 0 7 0,0 0-27 0,-5-12 8 15,5 12-26-15,0 0 7 0,0 0-7 16,0 0 18-16,9-8-12 0,-9 8 24 0,22-3-20 16,-5 2 15-16,2-1-29 0,3 1 12 15,7 0-27-15,4-1 18 0,9 2-26 0,1-1 16 16,3 1-23-16,9-2 16 0,1 2-18 0,0 0 13 15,2 0-20-15,-2 2 16 0,-1-2-17 0,1 1 18 16,0-1-21-16,-2 3 18 0,-9-2-15 16,-1-1 17-16,-3 3-22 0,0-2 21 0,-7 1-18 15,-1 0 19-15,-2 0-20 0,-5-1 15 0,-3 0-15 16,-2-1 10-16,-3 2-10 0,1-2 19 0,-4 1-11 16,-1-1 24-16,-14 0-20 0,25 0 29 15,-25 0-21-15,18 2 17 0,-18-2-22 0,15 1 18 16,-15-1-24-16,0 0 18 0,16 1-19 0,-16-1 9 15,0 0-16-15,0 0 10 0,15 0-25 16,-15 0 7-16,0 0-31 0,0 0 3 0,0 0-42 16,0 0-17-16,14 0-50 0,-14 0-17 0,0 0-45 15,0 0-15-15,0 0-41 0,0 0-45 16,0 0-31-16,0 0-342 0,0 0-248 0</inkml:trace>
  <inkml:trace contextRef="#ctx0" brushRef="#br0" timeOffset="-63210.53">16820 5920 510 0,'0'0'406'16,"0"0"-93"-16,-4-12-39 0,4 12-31 0,0 0-31 15,0 0-27-15,-8-8-49 0,8 8-17 16,0 0-38-16,0 0-9 0,0 0-25 0,0 0 3 15,0 0-19-15,8-12-1 0,-8 12-10 0,8-7 10 16,-8 7-15-16,15-6 10 0,-15 6-11 0,18-8 10 16,-18 8-13-16,21-7 5 0,-21 7-7 0,19-3 9 15,-19 3-16-15,18-3 16 0,-18 3-15 16,15-1 13-16,-15 1-15 0,0 0 26 0,16 0-11 16,-16 0 25-16,0 0-7 0,19 2 25 0,-19-2-8 15,0 0 21-15,12 10 10 0,-12-10-3 16,2 12 6-16,-2-12-11 0,2 19 1 0,-2-19-9 15,0 25-1-15,-2-11-17 0,0 1 7 0,-2 3-9 16,0 1 3-16,0 1-15 0,-4 5 3 16,1-1-15-16,-1 0 8 0,0 2-18 0,-2 1 6 15,1-2-12-15,-1 0 9 0,2 1-14 0,-1-3-3 16,-1-1-16-16,2-1-12 0,4-3-23 0,-5-2-34 16,3-1-30-16,2 0-52 0,-4-3-20 15,4-1-30-15,4-11-54 0,-7 16-31 0,7-16-56 16,-4 11-370-16,4-11-309 0</inkml:trace>
  <inkml:trace contextRef="#ctx0" brushRef="#br0" timeOffset="-62996.1">16731 6231 425 0,'0'0'359'0,"0"0"-55"16,0 0-72-16,0 0-3 0,4-14-20 0,-4 14-21 15,0 0-21-15,13-7-33 0,-13 7-7 16,14-6-28-16,-14 6 0 0,15-4-32 0,-15 4-3 16,20-4-23-16,-20 4 2 0,19-6-17 15,-19 6 2-15,23-2-25 0,-23 2-8 0,23-5-38 16,-23 5-21-16,18-2-32 0,-18 2-71 0,23-6-32 16,-23 6-55-16,21-4-77 0,-21 4-197 15,18-5-89-15</inkml:trace>
  <inkml:trace contextRef="#ctx0" brushRef="#br0" timeOffset="-62461.2">17091 6137 162 0,'0'0'307'0,"0"0"-71"0,-10-12-31 0,10 12-10 15,0 0-42-15,-5-15 13 0,5 15-36 0,0 0 11 16,0-19-24-16,0 19 5 0,0-15-37 16,0 15 11-16,9-19-19 0,-3 7 4 0,-2 4-6 15,4-3 0-15,-1 0 4 0,1 1-9 0,4-1 5 16,-1 1-23-16,1-1 8 0,0 2-22 15,3 2 9-15,-7 0-26 0,7 2 10 0,-7 2-19 16,-8 3 27-16,23-1 0 0,-23 1 16 0,14 5-20 16,-14-5 17-16,8 15-10 0,-8-15 9 0,4 23-11 15,-4-10 12-15,-4 1-13 0,0 3 3 16,-4 0-12-16,-2 6 2 0,1-2-15 0,-3 0 5 16,-3 2-8-16,5-1-2 0,-6-2-3 0,5 2 4 15,-1-3-6-15,-3-3 0 0,7-2-6 0,0-1 9 16,-3-2-7-16,7 0 4 0,-4-2 2 15,4 0 4-15,4-9 4 0,-10 14 8 0,10-14-1 16,-5 7-3-16,5-7 1 0,0 0 2 16,0 0 1-16,0 0-10 0,0 0 7 0,0 0-13 15,0 0 0-15,5 8-4 0,-5-8-1 0,0 0-6 16,14-1-5-16,-14 1-16 0,12-3-24 0,-12 3-21 16,19-4-38-16,-19 4-19 0,19-2-32 0,-19 2-36 15,16-3-10-15,-16 3-37 0,19-4-4 16,-19 4-9-16,18-3-4 0,-18 3-77 0,17-7-154 15,-17 7-47-15</inkml:trace>
  <inkml:trace contextRef="#ctx0" brushRef="#br0" timeOffset="-62141.01">17368 6235 217 0,'0'0'432'0,"0"0"-70"15,0 0-64-15,-4-14-20 0,4 14-16 0,0 0-42 16,0 0-19-16,-8-8-46 0,8 8-11 0,0 0-44 15,0 0-5-15,0 0-31 0,0 0 1 16,0 0-20-16,-15 2 12 0,15-2-20 0,0 0 17 16,-4 10-34-16,4-10 15 0,0 0-21 0,-4 14 13 15,4-14-12-15,0 0 7 0,0 16-8 0,0-16 17 16,4 10 0-16,-4-10 10 0,10 9-8 16,-10-9 14-16,17 6-1 0,-17-6 11 0,14 2-5 15,-14-2 1-15,19 0 6 0,-19 0-7 0,16-4 14 16,-16 4-12-16,19-8 7 0,-19 8-16 15,8-10 1-15,-8 10-21 0,9-13 3 0,-9 13-12 16,6-15 2-16,-6 15-28 0,0-12-8 16,0 12-29-16,0 0-16 0,0-18-38 0,0 18-66 15,0 0-64-15,0-13-73 0,0 13-72 0,0 0-19 16,0 0-357-16,-6-8-338 0</inkml:trace>
  <inkml:trace contextRef="#ctx0" brushRef="#br0" timeOffset="-61708.52">17635 5880 357 0,'-11'-20'369'0,"3"-1"-58"0,-6 0-17 0,-3-4-23 15,-2 2-23-15,-3 2-15 0,3-1-37 0,-8 0-13 16,0 2-25-16,-8 0-18 0,-4 3-17 0,2 1 2 15,-9 3-20-15,1 4 0 0,1 5-10 16,-1 4-10-16,-9 4-3 0,-4 7-12 0,-18 12 7 16,-1 6-12-16,1 9-7 0,8 9 9 0,1 7-20 15,7 8-8-15,9 6 1 0,5 5-10 16,11 1-2-16,6 1-14 0,17-12-3 0,1-8 10 16,11 3-15-16,11-3 11 0,3-4-16 0,21 14 0 15,13-8-7-15,8-11 0 0,10-11-8 0,6-10 5 16,1-13-3-16,-7-12 16 0,33-12-16 0,4-7 16 15,-3-10-9-15,-1-7 3 0,-4-5 10 16,-6-6-12-16,-13-9 11 0,-3-1-4 0,-16-4 7 16,-7-4-6-16,-15-2 3 0,-12 8 7 0,-9 9 31 15,-5 0-12-15,-13 5 3 0,-3-3 4 16,-9 2-20-16,-7 3 6 0,-8 4-28 0,-4 3-8 16,-17-7-32-16,1 11-22 0,5 11-38 15,1 3-64-15,-9 4-59 0,4 2-71 0,-3 8-87 16,7 3-54-16,-8 6-361 0,5 3-400 0</inkml:trace>
  <inkml:trace contextRef="#ctx0" brushRef="#br0" timeOffset="-48598.87">19040 6443 299 0,'-10'-4'456'0,"10"4"-88"0,-21-8-63 16,11 4-35-16,10 4-16 0,-19-7-22 16,19 7-30-16,-16-8-16 0,16 8-18 0,-15-7-26 15,15 7-32-15,-12-5-22 0,12 5-20 0,0 0-19 16,-8-4-8-16,8 4-9 0,0 0-8 0,0 0-5 15,0 0-4-15,0 0-2 0,16-5-3 0,-1 3 4 16,5 1 3-16,9-2-15 0,11-1 24 16,1 1-10-16,17-1 13 0,4-1 10 0,29-2-3 15,8 3-7-15,4-2-21 0,1 3 11 0,3 1-18 16,1 0 15-16,-1 2-19 0,1 0 17 16,-1 1-19-16,-4 0 19 0,-3 2-20 0,-1-1 17 15,-4 1-16-15,-19-1 14 0,-14 0-18 0,5 0 20 16,-7-1-20-16,-3-1 21 0,-3 2-20 15,-12-1 19-15,-1-1-20 0,-8 1 20 0,-4-1-19 16,-6 0 23-16,-3 0-7 0,-1 0 30 0,0 0-17 16,-5 2 11-16,-2-2-13 0,-12 0 18 15,27 0-28-15,-27 0 20 0,19 1-28 0,-19-1 18 16,12 0-29-16,-12 0-6 0,0 0-51 0,17 0-19 16,-17 0-50-16,0 0-12 0,0 0-39 0,0 0-40 15,0 0-36-15,-21 5-79 0,21-5-409 0,-23 6-338 16</inkml:trace>
  <inkml:trace contextRef="#ctx0" brushRef="#br0" timeOffset="-47466.54">19075 6221 29 0,'0'0'452'0,"0"0"-93"0,-4-11-61 16,4 11-49-16,0 0-16 0,0 0-28 15,-4-12-3-15,4 12-49 0,0 0-11 0,0 0-41 16,0 0-4-16,-4-12-36 0,4 12 2 0,0 0-28 16,0 0 8-16,0 0 0 0,0 0 35 15,-4 15-13-15,4-15 21 0,-6 22-14 0,2-9 21 16,-1 2-5-16,1 3 1 0,0-1-10 0,-2 4-10 15,-2-2-11-15,4 2-2 0,-5 1-14 16,3 2-5-16,-2-2-16 0,0 1 3 0,1-1-3 16,-1-2-1-16,4 2-7 0,-4-5-1 0,3 1-2 15,-1-1-4-15,2-2 0 0,0 0-8 0,0-4-25 16,0 3-16-16,2-3-13 0,2-11-39 16,-4 17-17-16,4-17-30 0,-5 16-27 0,5-16-34 15,0 0-57-15,0 13-29 0,0-13-31 0,0 0-346 16,0 0-220-16</inkml:trace>
  <inkml:trace contextRef="#ctx0" brushRef="#br0" timeOffset="-43157.42">19822 5934 193 0,'0'-15'391'15,"0"15"-83"-15,0 0-45 0,0 0-30 0,-5-13-30 16,5 13-20-16,0 0-29 0,0 0-23 0,-6-10-32 16,6 10-19-16,0 0-17 0,0 0-16 0,0 0-9 15,0 0-7-15,0 0 2 0,0 0 0 16,0 0 0-16,-8 10-5 0,8-10-5 0,0 0-1 16,0 19 1-16,0-19-15 0,0 15 8 0,0-15-10 15,4 17 9-15,-4-17-14 0,4 18 16 0,-4-18-23 16,6 15 20-16,-6-15-18 0,9 12 16 15,-9-12-12-15,4 8 10 0,-4-8-12 0,0 0 18 16,14 8-6-16,-14-8 10 0,0 0-11 0,15 1 19 16,-15-1-16-16,8-4 16 0,-8 4-20 0,12-8 17 15,-12 8-14-15,15-12 19 0,-15 12 0 16,8-10-5-16,-8 10 6 0,11-14-2 0,-11 14-2 16,6-12 5-16,-6 12 4 0,0 0 9 0,6-14 5 15,-6 14 2-15,0 0-3 0,4-10 5 16,-4 10-2-16,0 0-3 0,0 0-3 0,0 0-9 15,4-12 1-15,-4 12-11 0,0 0-5 16,0 0-4-16,0 0-8 0,0 0 3 0,0 0-6 16,0 0 4-16,0 0 1 0,-8 7-3 0,8-7 2 15,-4 18 5-15,4-18 0 0,-4 23 9 0,0-10-2 16,-3 2 9-16,3-1-3 0,4 2-20 0,-4 0 20 16,0 4-22-16,0-2 14 0,0 1-17 15,-3-1 13-15,7-1-21 0,-8 0 23 0,8-1-2 16,-4-1-6-16,2 0-5 0,0-2-16 0,0-1-16 15,2-12-35-15,-4 22-44 0,4-22-13 16,-4 16-47-16,4-16-13 0,0 0-13 0,0 17-39 16,0-17-17-16,0 0-67 0,0 0-27 0,0 0-296 15,10 5-195-15</inkml:trace>
  <inkml:trace contextRef="#ctx0" brushRef="#br0" timeOffset="-42456.67">20117 5950 235 0,'2'-13'400'0,"-2"13"-78"0,0 0-29 0,4-14-45 16,-4 14-35-16,0 0-37 0,0 0-25 0,0 0-39 15,2-12-18-15,-2 12-24 0,0 0-13 16,0 0-7-16,0 0-17 0,0 0 7 0,0 0 8 15,0 0 20-15,0 0 6 0,0 0-4 0,0 0 0 16,-6 16-9-16,6-16 18 0,-10 19-25 0,10-8 13 16,-4 3-23-16,0-1 14 0,0 0-25 15,-1 1 4-15,-1-1-15 0,2 1 17 0,0 0-24 16,0-1 16-16,2 0-18 0,-2-1 10 0,4-12-20 16,-9 20 20-16,9-20-23 0,-4 20 16 15,4-20-16-15,-4 12 17 0,4-12-17 0,0 0 16 16,-2 14-13-16,2-14 23 0,0 0-13 0,0 0 15 15,0 0-28-15,0 0 23 0,0 0-24 16,0 0 15-16,0 0-21 0,10-12 15 0,-10 12-15 16,13-16 13-16,-7 6-11 0,2 1 12 0,0 1-19 15,-1-2 21-15,1 3-18 0,2-1 18 0,-1 0-19 16,-9 8 14-16,12-11-18 0,-12 11 17 16,8-8-21-16,-8 8 18 0,0 0-14 0,11-8 14 15,-11 8-12-15,0 0 20 0,0 0-19 0,0 0 22 16,0 0-22-16,8 4 22 0,-8-4-19 15,0 0 18-15,6 12-19 0,-6-12 18 0,0 0-15 16,4 13 10-16,-4-13-11 0,0 0 22 0,4 12-21 16,-4-12 19-16,0 0-18 0,9 9 16 0,-9-9-14 15,0 0 19-15,0 0-16 0,6 8 10 16,-6-8-9-16,0 0 16 0,0 0-16 0,0 0 13 16,16-2-20-16,-16 2 21 0,11-6-23 0,-11 6 17 15,12-7-15-15,-12 7 12 0,15-9-15 0,-15 9 17 16,12-7-4-16,-12 7-4 0,14-8-3 15,-14 8-15-15,0 0 18 0,13-4-20 0,-13 4 18 16,0 0-21-16,0 0 19 0,0 0-8 0,0 0 18 16,0 0-8-16,14 2 26 0,-14-2-13 15,0 0 16-15,0 0-22 0,4 14 10 0,-4-14-9 16,0 0 13-16,5 15-21 0,-5-15 20 0,0 0-23 16,4 12 20-16,-4-12-17 0,0 0 15 15,8 11-22-15,-8-11-8 0,0 0-48 0,10 10-30 0,-10-10-65 16,19 4-54-16,-19-4-86 0,27 1-122 15,-15-1-335-15,5 0-347 0</inkml:trace>
  <inkml:trace contextRef="#ctx0" brushRef="#br0" timeOffset="-38770.54">21318 6179 155 0,'0'0'344'15,"0"0"-78"-15,8-11-27 0,-8 11-37 0,0 0 5 16,5-12-28-16,-5 12-3 0,0 0 9 16,10-11-23-16,-10 11 5 0,0 0-20 0,6-9 13 15,-6 9-30-15,0 0 6 0,0 0-38 0,2-8 4 16,-2 8-35-16,0 0 2 0,0 0-29 15,0 0 7-15,0 0-21 0,0 0 41 0,0 0-5 16,0 12 20-16,0 0-21 0,-4 2 13 0,0 1-18 16,-2 2 20-16,2 0-12 0,-5 0 15 0,7 2-9 15,-4 0-4-15,0 1-12 0,2-1-8 16,-5 0 6-16,7 0-10 0,-2-2-15 0,0-1 4 16,0-1-7-16,0 0-1 0,0-1-8 0,4-4 5 15,0-10-13-15,-4 22 12 0,4-22-10 0,-5 17 5 16,5-17-9-16,-2 12 13 0,2-12-9 15,0 0 1-15,-2 15-4 0,2-15 4 0,0 0-7 16,0 0-15-16,-2 11-30 0,2-11-21 16,0 0-31-16,0 0-28 0,0 0-35 0,0 0-39 15,0 0-49-15,-2 14-43 0,2-14-79 0,0 0-41 16,0 0-383-16,0 0-389 0</inkml:trace>
  <inkml:trace contextRef="#ctx0" brushRef="#br0" timeOffset="-25789.81">19520 6318 249 0,'0'0'241'0,"0"0"-14"0,0 0-55 16,-4-11 32-16,4 11-27 0,0 0-2 0,0 0-29 15,0-15 9-15,0 15-10 0,0 0-2 16,-4-14-1-16,4 14-26 0,0 0-6 0,0 0-33 16,0-11-6-16,0 11-27 0,0 0 1 0,0 0-20 15,0 0 4-15,0 0-30 0,-5-12 18 0,5 12-13 16,0 0 9-16,0 0-17 0,0 0 13 15,0 0-12-15,0 19 13 0,0-19-16 0,9 20 12 16,-9-8-8-16,4-2 13 0,2 4-12 0,-2-1 16 16,0-1-12-16,0-1 5 0,1 0-2 0,1-3-1 15,-6-8 1-15,8 19 2 0,-8-19 0 16,4 11 4-16,-4-11 11 0,0 0 23 0,8 12 0 16,-8-12-2-16,0 0-15 0,0 0-5 0,15 0-2 15,-15 0-3-15,12-12-17 0,-12 12 20 0,11-16-13 16,-7 6 21-16,4 1 2 0,-4-2 28 15,0 1-5-15,-4 10 25 0,7-19-10 0,-7 19 9 16,4-20-12-16,-4 20 2 0,0-13 2 0,0 13 0 16,0 0-4-16,4-15-20 0,-4 15-12 0,0 0-11 15,0 0-7-15,0 0-5 0,0 0-3 16,-8-11 2-16,8 11-3 0,-11 13-4 0,3-6 0 16,-2 5 3-16,-3-1-1 0,5 2-2 15,-7 1-2-15,3 0 2 0,2 2-2 0,-7 1 4 16,7 0-8-16,-7 1 5 0,3-1-23 0,1 2-28 15,3-3-34-15,-2-1-47 0,3-2-20 0,-1 0-50 16,2-1-58-16,-3 0-39 0,7-2-44 16,-4-1-29-16,8-9-319 0,-8 13-252 0</inkml:trace>
  <inkml:trace contextRef="#ctx0" brushRef="#br0" timeOffset="8572.46">18945 6393 217 0,'0'0'299'16,"0"0"-98"-16,0 0 19 0,0 0-69 0,0 0-18 15,0 0-4-15,0 0-3 0,0 0-10 0,0 0-7 16,0 0-8-16,0 0-1 0,0 0-6 16,0 0-3-16,0 0-7 0,0 0 3 0,0 0 5 15,0 0-4-15,0 0 9 0,0 0-6 0,0 0 0 16,0 0 5-16,0 0-5 0,0 0 10 16,0 0-16-16,0 0 4 0,0 0-33 0,0 0 21 15,0 0-6-15,0 0-6 0,0 0-9 0,0 0-1 16,0 0-7-16,0 0-7 0,0 0 2 0,0 0-12 15,0 0 10-15,0 0-7 0,0 0 3 16,0 0-10-16,0 0 1 0,0 0-7 0,0 0 6 16,0 0-14-16,0 0 7 0,0 0-14 0,0 0 7 15,0 0-11-15,0 0 8 0,0 0-12 16,0 0 12-16,0 0-10 0,0 0 10 0,0 0-4 16,0 0 11-16,15-4-6 0,-15 4 8 0,12 0-10 15,-12 0 14-15,19 2-10 0,-19-2 13 16,22 0-11-16,-22 0-1 0,23 0-2 0,-23 0-4 15,27 0 1-15,-10 0 9 0,-7 0-12 0,6 0 9 16,-1 0-14-16,1 1 10 0,-1-1-12 0,-1 0 9 16,3 0-6-16,1 0 0 0,-3 0 1 0,1 0-6 15,-1 0 2-15,4 0 8 0,-3-1-9 16,3 1 6-16,-3 0-7 0,-1 0 6 0,3 0-5 16,-5-2 7-16,5 2-9 0,-1 0 11 0,-3 0-11 15,1-1 9-15,-3 1-8 0,3 0 8 16,-3-3-6-16,-12 3 4 0,27 0-7 0,-27 0 9 15,27 0-11-15,-27 0 11 0,27 3-7 16,-27-3 9-16,22 0-13 0,-22 0 15 0,27 0-12 16,-27 0 6-16,23 1-9 0,-23-1 10 0,27 0-9 15,-13 0 12-15,-1 0-12 0,1 0 7 0,3 0-4 16,-3 0 10-16,-14 0-12 0,23 0 1 16,-23 0 4-16,27 0 0 0,-27 0 5 0,27 2-9 15,-27-2 9-15,22 0-13 0,-22 0 13 0,23 0 3 16,-23 0-12-16,21 1 9 0,-21-1-5 0,23 1 1 15,-23-1 5-15,22 0-5 0,-22 0-2 16,23 0 2-16,-23 0 1 0,27 0 6 0,-13 0-9 16,3 0 1-16,-3 0 2 0,1 0-3 0,-3 0 1 15,5 0 1-15,-3 0-3 0,1 0-1 0,1 0 7 16,-1-1-10-16,3 1 10 0,-1-1-11 16,-3 1 12-16,3 0-8 0,-3 0 5 0,5 0-7 15,-7 0 7-15,3 0-8 0,1 0 11 0,-1 0-12 16,-1 0 15-16,-1 0-13 0,3 1 5 0,-1-1-3 15,-1 1 6-15,-1-1-5 0,1 0 6 16,-1 2-6-16,1-2 7 0,3 1-10 0,-3-1 13 16,0 1-20-16,-1-1 18 0,5 0-2 0,-5 0 5 15,5 1-4-15,-1-1-4 0,-2 0 3 16,1 1-4-16,1-1 4 0,-1 0-7 0,3 0-2 16,-1-1 9-16,-1 1-5 0,1-1 1 0,3 1-4 15,0-1 6-15,-5 0 0 0,7 1 5 16,-4 0-3-16,1-2 4 0,-1 2-6 0,0-2 5 0,1 0 3 15,-1 2 4-15,-1-1-7 0,1-2 5 16,0 2 1-16,-3 0-2 0,-1-1 3 0,3 1-2 16,-1-1-4-16,-1 1 2 0,1 0-4 15,-5-1 0-15,5 2 1 0,-3-1-4 0,-14 1 2 16,23-1 0-16,-23 1-5 0,23-3 4 0,-23 3-1 16,18 0-2-16,-18 0-1 0,13-1 4 15,-13 1-2-15,0 0 3 0,18-2 1 0,-18 2-1 16,0 0 0-16,0 0 1 0,15 0 6 0,-15 0 0 15,0 0 5-15,0 0 10 0,0 0-5 16,0 0-1-16,12 0 0 0,-12 0 4 0,0 0-7 16,0 0 5-16,0 0-7 0,0 0-1 0,0 0 1 15,0 0-2-15,17-1-2 0,-17 1 1 0,0 0-2 16,0 0-1-16,0 0 2 0,0 0-1 0,0 0-9 16,0 0 5-16,0 0-5 0,0 0 3 15,0 0 0-15,0 0 3 0,0 0-2 0,14 0 4 16,-14 0 3-16,0 0 2 0,0 0 5 0,0 0-1 15,0 0 10-15,19 1 10 0,-19-1-9 16,0 0 1-16,16-1-7 0,-16 1-1 0,15 0 1 16,-15 0-8-16,18-1-3 0,-18 1-1 15,17 0-3-15,-17 0 0 0,14 0-8 0,-14 0 2 0,15 1-3 16,-15-1 4-16,12 0-1 0,-12 0-4 16,17 0 2-16,-17 0-2 0,0 0 1 0,21 1 1 15,-21-1-3-15,0 0 2 0,14 0-2 0,-14 0 0 16,0 0 5-16,0 0-3 0,17 3-4 15,-17-3 3-15,0 0 0 0,0 0-2 0,0 0 3 16,12 3-2-16,-12-3 0 0,0 0 2 0,0 0 0 16,0 0 2-16,0 0-5 0,0 0 4 15,14 0 4-15,-14 0-9 0,0 0 1 0,0 0 1 16,0 0 1-16,0 0 1 0,0 0-1 0,0 0-2 16,0 0-2-16,0 0-2 0,0 0-16 0,0 0-21 15,0 0-16-15,0 0-30 0,0 0-24 0,0 0-26 16,0 0-18-16,0 0-22 0,0 0-28 15,0 0-53-15,0 0-20 0,-14 6-32 0,14-6-77 16,-19 6-21-16,7-1-446 0,0 1-482 16</inkml:trace>
  <inkml:trace contextRef="#ctx0" brushRef="#br0" timeOffset="198165.54">21610 5812 24 0,'0'0'199'15,"0"0"-38"-15,0 0-27 0,0 0-24 0,-9-4-15 16,9 4-4-16,0 0-9 0,0 0-7 0,-10-8-6 16,10 8-7-16,0 0-6 0,0 0-6 15,0 0-8-15,0 0-4 0,-10-3-1 0,10 3-2 16,0 0 9-16,0 0-28 0,0 0 31 0,0 0-26 15,0 0 20-15,0 0-28 0,-9-7 25 16,9 7-33-16,0 0 21 0,0 0-25 0,0 0 25 16,11-7-29-16,-11 7 26 0,14-3-9 0,-14 3 3 15,21-4-4-15,-21 4-3 0,19-3-2 0,-19 3-1 16,22-3-7-16,-22 3 3 0,15 0-4 16,-15 0-3-16,0 0 3 0,16 0-1 0,-16 0 1 15,0 0 0-15,15 6 1 0,-15-6 4 0,0 0-31 16,0 0 29-16,8 5-21 0,-8-5 28 0,0 0-24 15,0 0 30-15,8 12-28 0,-8-12 26 16,0 0-19-16,0 18 23 0,0-18-27 0,-4 20 32 16,0-8 2-16,2 2-9 0,-2-1 8 0,0 2-4 15,-3-1-6-15,1 1-2 0,2 0 6 16,-2-2-7-16,0 2-2 0,0 0 0 0,-3-1-5 16,5 0 5-16,0-2-8 0,-2 0-7 0,2 2-12 15,-3-3-27-15,3 0-38 0,0 1-15 0,-2-1-31 16,6-11-56-16,-10 16-224 0,10-16 60 15</inkml:trace>
  <inkml:trace contextRef="#ctx0" brushRef="#br0" timeOffset="198419.2">21546 5975 228 0,'0'0'208'0,"0"0"-36"0,10-4-29 0,-10 4-9 15,0 0-11-15,23-3-8 0,-23 3-20 0,22-4-15 16,-9 1-16-16,1 2-6 0,3-2-16 16,-3 2-4-16,3-1-8 0,-3-2-3 0,5 2-11 15,-5 0-1-15,1 2-17 0,-3-2-21 0,-12 2-26 16,21-2-20-16,-21 2-18 0,19 0-18 0,-19 0-54 15,0 0-189-15,20 2 142 0</inkml:trace>
  <inkml:trace contextRef="#ctx0" brushRef="#br0" timeOffset="198862.62">21852 5934 141 0,'-5'-14'187'15,"5"14"-48"-15,0 0-20 0,7-13-18 16,-7 13-11-16,10-14-12 0,-10 14-9 0,10-16-7 15,1 9 0-15,-3-2-1 0,0 2-2 0,2-2-6 16,-1-1-4-16,3 4-3 0,-2 0-8 16,-1-1-4-16,1 2-6 0,-10 5-6 0,17-8-6 15,-17 8-2-15,0 0-11 0,16 2 8 0,-16-2-27 16,6 11 31-16,-6-11-27 0,0 19 29 0,0-6-5 16,-4 1-1-16,-2 1-3 0,0 0-2 15,-5 0-19-15,5 1 23 0,-2-1-20 0,0-1 20 16,-1 0-20-16,1-1 23 0,2-2-23 0,-2-1 22 15,6 1-25-15,2-11 16 0,-9 17-12 16,9-17 16-16,-4 12-28 0,4-12 36 0,0 0-26 16,4 12 21-16,-4-12-27 0,0 0 3 0,15 6-27 15,-15-6-18-15,0 0-28 0,14 2-24 0,-14-2-69 16,0 0-135-16,13 0 173 0</inkml:trace>
  <inkml:trace contextRef="#ctx0" brushRef="#br0" timeOffset="199265.94">22129 5870 136 0,'0'0'228'0,"12"-12"-52"15,-12 12-25-15,12-13-20 0,-1 7-22 0,-3 0-18 16,0 2-14-16,3-1-11 0,-11 5 2 0,16-9-7 16,-16 9-5-16,15-7 0 0,-15 7 4 15,0 0 1-15,12-6-3 0,-12 6-2 0,0 0-4 16,0 0-15-16,0 0-2 0,0 0-29 16,0 0 19-16,0 0-25 0,0 0 20 0,0 0-21 15,8 7 17-15,-8-7-26 0,0 0 29 0,2 10-24 16,-2-10 25-16,6 14-34 0,-6-14 27 0,5 15 0 15,-5-15-3-15,6 14-4 0,-6-14-2 16,4 14-1-16,-4-14-2 0,0 0 22 0,-4 18 23 16,4-18 28-16,-6 14 6 0,6-14-3 0,-15 12-1 15,5-7-22-15,-3 0-1 0,3 2-20 0,-4-2 2 16,1-1-40-16,3 3-35 0,-3-3-44 16,5 2-53-16,0 0-27 0,8-6-42 0,-12 15-48 15,12-15-230-15,-5 16-44 0</inkml:trace>
  <inkml:trace contextRef="#ctx0" brushRef="#br0" timeOffset="199426.83">22356 6113 242 0,'0'0'309'0,"0"0"-41"16,0 0-89-16,0 0 10 0,8 5-76 0,-8-5 23 15,0 0-72-15,0 0 44 0,-8 15-64 16,-2-6 34-16,-5 1-76 0,-6 6 5 0,-1-1-68 15,-5 3-47-15,0-2-79 0,0 2-247 0,0-2 25 16</inkml:trace>
  <inkml:trace contextRef="#ctx0" brushRef="#br0" timeOffset="201082.95">22228 5980 57 0,'0'0'318'0,"0"0"-64"0,0 0-28 15,0 0-43-15,0 0 10 0,0 0-34 0,0 0 5 16,0 0-27-16,4-9-7 0,-4 9-7 0,0 0-19 15,12-10 15-15,-12 10-24 0,13-8 11 16,-13 8-23-16,14-8 6 0,-14 8-20 0,10-5 3 16,-10 5-28-16,0 0 9 0,11-5-9 0,-11 5 16 15,0 0-23-15,0 0 22 0,10 5-14 0,-10-5 21 16,0 0-14-16,4 14 19 0,-4-14-23 16,-2 17 15-16,2-17-21 0,-6 17 22 0,6-17-15 15,-10 17 10-15,6-9-23 0,4-8 13 16,-13 15-29-16,7-7 19 0,-4-3-31 0,1-1 10 15,9-4-50-15,-20 8-22 0,7-6-69 0,13-2-39 16,-22 2-65-16,22-2-118 0,-23 2-115 0,23-2-269 16,-17 1-306-16</inkml:trace>
  <inkml:trace contextRef="#ctx0" brushRef="#br0" timeOffset="203491.65">22902 5929 339 0,'0'0'519'0,"-17"-7"-90"0,17 7-27 0,-16-7-39 15,16 7-24-15,-13-5-58 0,13 5-34 0,0 0-67 16,-12-6-24-16,12 6-46 0,0 0-4 15,0 0-23-15,0 0 12 0,10-6-21 0,-10 6 19 16,25 0-29-16,-9 0 13 0,1 0-33 0,4 1 9 16,-1 0-24-16,1 3-10 0,0-1-3 0,-1 0-5 15,1 1-1-15,0 1-2 0,-5-1 0 0,3 0 11 16,-5 3 10-16,-1-3 22 0,-1 0 35 16,-2 0 37-16,-10-4 31 0,13 10 5 0,-13-10 3 15,0 0-16-15,-2 19-14 0,-9-10-11 0,3-1-19 16,-2 0-14-16,-5 3-15 0,1-1-24 0,-3 1 13 15,-1-2-18-15,3 2 7 0,1-3-30 0,-5 3 9 16,7-2-58-16,-1-2-33 0,-1 3-65 16,4-4-4-16,-1 0-49 0,1 1-54 0,2-3-30 15,8-4-26-15,-15 10-19 0,15-10-16 0,-10 7-21 16,10-7 12-16,0 0-40 0,0 0-24 0,0 0-380 16,0 0-374-16</inkml:trace>
  <inkml:trace contextRef="#ctx0" brushRef="#br0" timeOffset="203805.37">23268 6152 682 0,'0'0'555'0,"0"0"-87"0,0 0-32 16,0 0-40-16,0 0-43 0,0 0 9 0,0 0-80 16,-21 3-29-16,10 0-37 0,-1 3-29 0,-2 1-26 15,-1 1-18-15,-3 3-29 0,-3 1-14 0,2 0-23 16,-1 1-14-16,1-1-9 0,0 0-20 0,1 2 2 16,3-4-17-16,1-1 9 0,-1 1-40 0,5-3-24 15,-2 3-65-15,3-3-59 0,-1-1-37 16,10-6-35-16,-14 10-23 0,14-10-26 0,-11 9-1 15,11-9-28-15,0 0-62 0,0 0-60 0,0 0-309 16,0 0-327-16</inkml:trace>
  <inkml:trace contextRef="#ctx0" brushRef="#br0" timeOffset="205710.01">23540 5873 347 0,'0'0'447'0,"0"0"-70"15,-6-11-63-15,6 11-19 0,0 0-32 0,-4-9-38 16,4 9-33-16,0 0-37 0,0 0-32 16,0 0-27-16,-4-14-18 0,4 14-29 0,0 0 7 15,12-12-25-15,-12 12 11 0,15-11-9 0,-5 7 14 16,0 1-6-16,3-1 10 0,-3-1-10 0,3 2 3 15,-13 3-9-15,20-7 4 0,-20 7-5 0,19-5 5 16,-19 5 3-16,12-1 1 0,-12 1 5 16,0 0 1-16,15 0 28 0,-15 0 0 0,0 0 6 15,8 9-3-15,-8-9-1 0,2 14-8 0,-2-14-4 16,-2 21-11-16,-2-8-6 0,0 1-7 0,0 1-4 16,-1 2-11-16,-1 0 36 0,0 1-50 0,0 0 35 15,0 1-49-15,-1 1 44 0,1 0-52 16,0-2 47-16,0 1-54 0,-2-2 10 0,3 1-77 15,-1-2-27-15,0 0-39 0,2-1-34 0,0-3-47 16,0-2-54-16,2 2 50 0,2-12-60 0,-7 18-5 16,7-18-35-16,-6 11-106 0,6-11-188 0,0 0-185 15</inkml:trace>
  <inkml:trace contextRef="#ctx0" brushRef="#br0" timeOffset="205908.36">23487 6078 411 0,'0'0'460'0,"0"0"-139"0,0 0 13 0,4-13-46 16,-4 13 0-16,8-10-56 0,-8 10-21 0,17-10-37 15,-7 6-24-15,0 1-34 0,3-1-20 0,-3-1-23 16,4 2-19-16,-1-1-9 0,-1 1-16 0,3 1-37 16,-1-2-24-16,-1 1-53 0,1 0-6 15,1 1-84-15,-1 0 45 0,0-2-71 0,1 0-26 16,-1 1-31-16,-1-1-114 0,-1 0-161 0,1 0-97 15</inkml:trace>
  <inkml:trace contextRef="#ctx0" brushRef="#br0" timeOffset="206410.37">23906 5937 97 0,'0'0'375'16,"-10"-7"-83"-16,10 7 27 0,-8-5-115 0,8 5 33 15,-9-10-90-15,9 10 35 0,-4-8-101 0,4 8 57 16,-4-12-65-16,4 12 38 0,0-14-52 16,0 14 30-16,4-17-40 0,-4 17 27 0,6-18-28 15,-6 18-1-15,11-16 10 0,-3 8 4 0,0 0 10 16,3-1 5-16,-1 1-4 0,0 1 2 0,5-1 5 15,-3 2-6-15,3-1 27 0,-3 1-35 0,3 2 15 16,-3-1-44-16,0 2 27 0,-12 3-29 16,21 0 2-16,-21 0-1 0,14 6 3 0,-14-6 1 15,9 13 1-15,-9-13-9 0,0 20 6 0,-4-7-11 16,-3 0 6-16,-1 4-13 0,-4 0 18 0,-1 3-22 16,-5 3 12-16,-1-1-15 0,-2 2 10 15,3-2-16-15,-3 1 12 0,1-2-16 0,-1 0 13 16,4-3-16-16,3-2 10 0,-1-2-15 0,3-2 15 15,2-1-9-15,-1-2 13 0,5-1-7 0,6-8 30 16,-12 11-22-16,12-11 23 0,0 0-22 0,0 0 32 16,0 0-34-16,0 0 33 0,0 0-35 0,0 0 26 15,0 0-38-15,14-3 25 0,-14 3-27 0,15-6 29 16,-15 6-44-16,14-7-2 0,-14 7-47 16,15-4-25-16,-15 4-32 0,16-4-37 0,-16 4-49 15,17-3-36-15,-17 3-15 0,18-4-7 0,-18 4-37 16,21-3 41-16,-21 3-73 0,21-2-301 0,-21 2-195 15</inkml:trace>
  <inkml:trace contextRef="#ctx0" brushRef="#br0" timeOffset="206710.76">24144 6000 76 0,'0'0'409'0,"0"0"-50"0,-2-20-22 0,2 20-26 15,-4-8-12-15,4 8-18 0,-4-11-40 0,4 11-20 16,-9-8-29-16,9 8-27 0,-8-8-27 15,8 8-20-15,0 0-18 0,-12-5-13 0,12 5-12 16,0 0-7-16,-15 4-12 0,15-4-8 0,0 0 0 16,-8 12 6-16,8-12 15 0,0 0 34 0,6 17 35 15,-6-17-28-15,15 15 53 0,-3-11-15 0,2 3-10 16,3-4-11-16,-2 0-12 0,3-1-14 16,1-2-16-16,-3 0-3 0,1 0 2 0,-3-1 6 15,1-2-3-15,-3 0-16 0,-2-2-31 0,-1-2 11 16,-3-1-29-16,-6 8 11 0,8-17-42 15,-8 17 6-15,-6-21-59 0,-2 9 0 0,-1 4-120 16,-3-1-28-16,0 2-46 0,-1 1-47 0,-1 2-61 16,-1 3 23-16,-1 1-88 0,3 1-3 0,1 3-469 15,0 2-545-15</inkml:trace>
  <inkml:trace contextRef="#ctx0" brushRef="#br0" timeOffset="206933.71">24378 6133 180 0,'12'4'729'0,"-12"-4"-206"15,0 0-56-15,12 5-78 0,-12-5 13 0,0 0-94 0,0 0 23 16,0 0-106-16,7 13-8 0,-7-13-7 16,-11 19-36-16,3-8-33 0,-2 2-23 0,-1-1-27 15,-1 1-16-15,-3 3-10 0,1-1-29 0,-3 0-65 16,1 0-78-16,-1 0-71 0,3-1-47 0,-3 0-116 15,3-2-45-15,-1-4-88 0,1 2-444 0,2-2-565 16</inkml:trace>
  <inkml:trace contextRef="#ctx0" brushRef="#br0" timeOffset="207379.04">24787 5713 364 0,'0'0'544'0,"8"-8"-88"15,-8 8-42-15,0 0-22 0,0 0-39 0,10-7-63 16,-10 7 20-16,0 0-68 0,17-5 48 16,-17 5-67-16,19-5 30 0,-5 1-45 0,-2 2 17 15,5-1-21-15,-3-1-7 0,3 2-18 0,2-2-13 16,-3 1-7-16,3 0-22 0,-1-1 21 0,3-1-17 15,-2 1 3-15,-3 1-49 0,1 0 5 0,-1-2-49 16,-1 2 19-16,-3 0-36 0,1 1-2 0,-13 2-60 16,18-4-41-16,-18 4-59 0,15-4-87 15,-15 4-42-15,0 0-86 0,0 0-9 0,0 0-46 16,0 0-32-16,0 0-63 0,0 0-2 0,0 0 24 16,-15 6 14-16,15-6-269 0,-18 2-303 0</inkml:trace>
  <inkml:trace contextRef="#ctx0" brushRef="#br0" timeOffset="207614.45">25037 5639 22 0,'0'0'416'0,"0"0"-43"0,0 0 17 16,0 0-14-16,0 0 7 0,-8 6-21 0,8-6-15 15,0 0-20-15,0 0-74 0,0 0 45 16,0 0-38-16,-13 7 46 0,13-7-43 0,-8 13-19 16,2-5-26-16,-2 3-17 0,1 2-14 0,-1 1-19 15,2 0-24-15,-2 1-24 0,-1 3 34 0,3-2-12 16,-2 2-30-16,2-1-18 0,-1 1-19 0,3-2-12 15,-2 2-17-15,2-2-12 0,0-1-5 16,0 1-27-16,2-3-25 0,-2 0-38 0,4-13-52 16,-3 22-39-16,3-22-92 0,-2 19 8 0,2-19-79 15,0 13-15-15,0-13-44 0,0 0-71 0,2 19-18 16,-2-19-63-16,0 0-38 0,3 12-242 0,-3-12-411 16</inkml:trace>
  <inkml:trace contextRef="#ctx0" brushRef="#br0" timeOffset="207879.61">24702 6181 896 0,'0'0'741'0,"-10"4"-71"0,10-4-111 16,0 0 4-16,0 0-32 0,0 0-55 0,0 0-25 16,0 0-63-16,0 0-30 0,0 0 60 0,25-2-44 15,-9 1-42-15,5-2-53 0,4-1-10 0,4 2-68 16,2-1-42-16,6-1-29 0,0 0-27 15,2-2-21-15,0 2-14 0,-1 1-15 0,-1-1 17 16,-8-1-50-16,0 1-20 0,-4 1 0 0,-5 0 0 16,-1-2 0-16,-1 3-34 0,-3 0-34 0,-1-1-63 15,-1 1-39-15,-13 2-103 0,20-7-96 0,-20 7-131 16,17-6-123-16,-17 6-46 0,0 0 6 16,8-10-54-16,-8 10-547 0,0 0-906 0</inkml:trace>
  <inkml:trace contextRef="#ctx0" brushRef="#br0" timeOffset="211754.55">1391 7437 249 0,'-14'2'593'0,"1"-1"-129"0,-1 1-55 15,-1 0-23-15,3-1-31 0,-3 0-9 16,15-1-9-16,-20 3-27 0,20-3-41 0,-17 1-42 16,17-1-40-16,0 0-23 0,0 0 13 0,0 0 7 15,2-15 9-15,15 7 1 0,8-10 3 0,14-2-16 16,6-4-3-16,26-12 23 0,5 2 2 16,3-3-23-16,-1 0-25 0,3 2-21 0,-5-1-21 15,1 1-12-15,-5 3-19 0,-1 2-8 0,-18 4-13 16,-9 7-10-16,-3 2-5 0,-8 3-2 0,-4 1-10 15,-4 3-6-15,-4-1 7 0,-3 3-3 16,-3 1 0-16,-1 3 0 0,-2-4-5 0,-1 4-3 16,-1-1-8-16,-10 5-45 0,19-10-68 15,-19 10-116-15,10-5-144 0,-10 5-124 0,0 0-40 16,10-8 65-16,-10 8-49 0,0 0-39 0,0 0-121 16,-12 6-417-16,4-1-733 0</inkml:trace>
  <inkml:trace contextRef="#ctx0" brushRef="#br0" timeOffset="-180531.15">5391 7572 195 0,'0'0'440'0,"0"0"-115"16,0 0-67-16,0 0-38 0,-12 1-11 0,12-1-1 16,0 0-13-16,0 0-25 0,0 0-27 15,0 0-20-15,0 0-22 0,0 0-17 0,-13 3-19 16,13-3 4-16,0 0-8 0,0 0 5 0,0 0 5 16,0 0 1-16,0 0 5 0,0 0-2 15,0 0 4-15,0 0-1 0,0 0-3 0,0 0-9 16,0 0 3-16,0 0-7 0,0 0-3 0,0 0 1 15,0 0-8-15,0 0-4 0,0 0-6 16,0 0 6-16,0 0-13 0,0 0 7 0,0 0-15 16,0 0 11-16,0 0-8 0,0 0 3 0,0 0-9 15,0 0 15-15,0 0-16 0,0 0 11 16,13-6-12-16,-13 6 10 0,14-5-15 0,-14 5 5 16,17-2-13-16,-17 2 8 0,16-3-8 0,-16 3 3 15,21-3-10-15,-21 3 7 0,18-1-7 0,-18 1 2 16,23-2-4-16,-23 2 9 0,23-1-12 15,-23 1 9-15,25-3-10 0,-25 3 9 0,25 0-13 16,-25 0 17-16,26 0-13 0,-11 0 9 0,-1 0-10 16,1 0 10-16,-1 0-7 0,1 3 9 0,1-3-12 15,1 1 7-15,-1-1-3 0,1 0 5 16,2 0-8-16,-1 2 7 0,-1-1-5 0,1-1 11 16,1 0-11-16,-1 0 11 0,1 0-14 0,2 0 9 15,-3 0-9-15,3 0 10 0,-2 0-12 0,-1-1 13 16,3-1-10-16,-2 2 9 0,-1 0-7 15,3-1 9-15,-3-2-14 0,1 3 9 0,2-1-6 16,-3 0 6-16,1-1-2 0,2 2 0 0,-1-3-6 16,1 3 12-16,2-1-10 0,-1-2 3 15,1 3-1-15,0-1 0 0,0-1 1 0,1-1 1 16,1 1-2-16,2 1 5 0,0 0-4 0,0-1 2 16,2-1 0-16,-2 1-4 0,-1 0 4 15,1-1-2-15,0 1 2 0,0-1-1 0,-4 2-2 16,0-2 5-16,-1 2-2 0,-1-1 1 0,0-1-2 15,-1 1 0-15,-1-1-3 0,2 3 6 16,-3-1-2-16,1-2 3 0,-1 3 5 0,1-1 2 16,-2 1 3-16,-1-2 2 0,1 1-3 0,-1 0 9 15,1-2-5-15,-3 3 3 0,1 0 5 0,1-2 0 16,-1 0-8-16,-1 2 1 0,-1 0 0 0,-13 0-6 16,26-3-4-16,-26 3 1 0,25 0-5 15,-25 0 3-15,23 0 11 0,-23 0-14 0,25 0 11 16,-25 0-14-16,25 0 5 0,-25 0 0 0,24 3 0 15,-24-3 3-15,27 2-6 0,-12-2 2 16,-15 0-1-16,27 1 0 0,-13 0 2 0,1-1-1 16,-1 0-3-16,-14 0-1 0,29 0 1 0,-29 0 2 15,25 3-1-15,-25-3-8 0,25 0 7 16,-25 0-2-16,20 1 2 0,-20-1-1 0,19 1 1 16,-19-1-1-16,0 0 5 0,20 0 0 0,-20 0-4 15,0 0 4-15,17 0-3 0,-17 0 4 0,0 0-5 16,0 0 3-16,17-1 1 0,-17 1 0 0,0 0-6 15,0 0 1-15,0 0 1 0,14-1-20 16,-14 1-35-16,0 0-41 0,0 0-45 0,0 0-48 16,0 0-54-16,0 0-87 0,0 0-127 15,0 0-133-15,0 0-286 0,0 0-509 0</inkml:trace>
  <inkml:trace contextRef="#ctx0" brushRef="#br0" timeOffset="-168333.63">15396 7324 535 0,'0'0'396'0,"0"0"-77"0,10-4-53 0,-10 4-6 15,0 0 17-15,0 0-44 0,0 0-3 16,0 0-24-16,0 0-15 0,0 0-25 0,0 0-9 15,0 0 37-15,0 0-6 0,0 0 6 0,9 4 7 16,-9-4-3-16,0 0-5 0,0 0 0 16,0 0-10-16,0 14-7 0,0-14-11 0,0 0-11 15,-5 14-12-15,5-14-14 0,-10 11-22 0,10-11 16 16,-8 12-16-16,8-12-18 0,-17 11-22 16,7-3-17-16,2-1-49 0,-5 0-59 0,3-2-62 15,-3 2-98-15,3-2-32 0,0-2-61 16,-1 1-77-16,11-4-119 0,-16 7-161 0,16-7-453 0,0 0-770 15</inkml:trace>
  <inkml:trace contextRef="#ctx0" brushRef="#br0" timeOffset="-158861.04">15878 7283 292 0,'0'0'362'0,"0"0"-37"0,0 0-48 15,0 0-17-15,-9-5-10 0,9 5-26 0,0 0-11 16,0 0-36-16,0 0 5 0,0 0-22 15,-8-7 0-15,8 7-13 0,0 0-3 0,0 0-14 16,0 0-18-16,0 0-11 0,0 0-10 0,0 0-6 16,0 0-12-16,0 0-3 0,-6-7-14 15,6 7-2-15,0 0-20 0,0 0 3 0,0 0-14 16,0 0 12-16,0 0-4 0,0 0 12 0,6-8-12 16,-6 8 9-16,12-4 2 0,-12 4 9 0,17-7-6 15,-17 7 1-15,19-5-7 0,-9 1-8 16,-10 4 2-16,23-6-3 0,-23 6-8 0,20-6-3 15,-20 6-5-15,19-4-3 0,-19 4 2 0,14-3-1 16,-14 3-7-16,17-3-1 0,-17 3-2 16,8-4-3-16,-8 4 4 0,0 0 3 0,15-2-7 15,-15 2 6-15,0 0-4 0,0 0 2 0,10-2-1 16,-10 2-3-16,0 0-8 0,0 0-3 0,12-4-10 16,-12 4 2-16,0 0-11 0,0 0 1 15,0 0-11-15,13-5-2 0,-13 5-14 0,0 0 7 16,0 0-14-16,0 0 1 0,0 0-13 0,8-7-13 15,-8 7 2-15,0 0-10 0,0 0 3 16,0 0-13-16,0 0-1 0,0 0 18 0,0 0-19 16,0 0 0-16,0 0-2 0,0 0-8 0,0 0 6 15,0 0-19-15,0-14-11 0,0 14-10 16,0 0-8-16,0 0 22 0,0 0-40 0,0 0 23 16,-12-1-21-16,12 1 20 0,0 0-28 0,-13 3-39 15,13-3-125-15,0 0 140 0</inkml:trace>
  <inkml:trace contextRef="#ctx0" brushRef="#br0" timeOffset="-158261.76">15915 7241 9 0,'0'0'376'0,"0"0"-108"0,0 0-37 16,0 0-17-16,0 0-22 0,0 0-17 0,0 0-8 15,0 0-25-15,0 0-11 0,-11-4-5 0,11 4-24 16,0 0-21-16,0 0-5 0,0 0-5 0,-16 3-1 16,16-3 1-16,0 0 3 0,-15 5 10 15,15-5-16-15,0 0 8 0,-12 4-24 0,12-4 13 16,0 0-24-16,-10 5 11 0,10-5-21 0,0 0 15 16,-15 8-14-16,15-8 10 0,-8 8-19 15,8-8 16-15,-10 12-13 0,10-12 14 0,-9 16-12 16,9-16 9-16,-12 16-11 0,12-16 5 0,-8 19-11 15,8-19 3-15,-11 18-11 0,11-18 5 0,-8 16-12 16,8-16 6-16,-6 14-10 0,6-14 6 16,-4 11-5-16,4-11 4 0,0 0-8 0,-4 13 12 15,4-13-11-15,0 0 9 0,0 0-10 0,0 0 10 16,2 15-8-16,-2-15 12 0,0 0-1 16,0 0 9-16,6 10 4 0,-6-10 1 0,0 0 15 15,14 4 3-15,-14-4 3 0,19 1 4 0,-19-1 1 16,23 2 9-16,-11-4-9 0,3 4-2 15,-1-2 0-15,3 0-4 0,-3 2 0 0,3-1-8 16,-17-1-4-16,22 2 4 0,-22-2-6 0,23 3 11 16,-23-3 1-16,17 5 23 0,-17-5 5 0,10 9 11 15,-10-9 8-15,8 14-6 0,-8-14-4 0,0 15-4 16,0-15-2-16,-8 17-8 0,-2-7-10 16,1-1-11-16,-3 3-5 0,2-5-9 0,-7 4-3 15,3-2-6-15,-5 0-3 0,-2-1-1 0,3-1-6 16,-5 1-10-16,-4-1 9 0,4-2-2 15,1-1-6-15,1-1-4 0,0 1-17 0,1-3-14 16,1 1-19-16,0-1-30 0,3 0-35 0,1-1-27 16,1 0-31-16,14 0-27 0,-21 3-45 15,21-3-27-15,-18 2-51 0,18-2-53 0,0 0-3 16,-17 2-19-16,17-2-404 0,0 0-407 0</inkml:trace>
  <inkml:trace contextRef="#ctx0" brushRef="#br0" timeOffset="-157129.11">16341 7397 249 0,'0'0'401'16,"0"0"-52"-16,4-12-69 0,-4 12-14 0,0 0-12 15,0 0-34-15,8-10-21 0,-8 10-46 0,0 0-9 16,0 0-30-16,0 0 14 0,10-5-6 15,-10 5 18-15,13 10-2 0,-13-10 6 0,8 17 1 16,-2-5 4-16,-2 2-19 0,5 0-5 0,-5 2-21 16,2 0-10-16,2 0-10 0,-4 3-1 0,5-3-8 15,-5 2-15-15,2-3-7 0,2 1-10 16,0-2-4-16,-3-1-12 0,1 0 1 0,2-1-4 16,-4-3-4-16,2 1-3 0,-6-10-1 0,13 14 3 15,-13-14-5-15,10 9 5 0,-10-9-4 16,0 0-10-16,17 1 3 0,-17-1-1 0,12-5 5 15,-12 5-4-15,15-15-4 0,-7 6-4 16,2-4-4-16,-2 0 7 0,1 0 2 0,-3 0-7 16,2 0 2-16,0 1 5 0,-5 2 7 0,1 0 29 15,-4 10 9-15,8-18 5 0,-8 18-6 0,4-15 6 16,-4 15-4-16,0 0-6 0,-8-13-2 0,8 13-11 16,0 0-8-16,-15-4 0 0,15 4 2 15,-18 5 0-15,5 2 1 0,-1 0 1 0,-3 2 0 16,3 2-1-16,-7 3-1 0,3-1-2 0,-1 0-7 15,0 2-4-15,1-1-1 0,1 1-1 16,-1 2-2-16,-3-3-4 0,6 3-31 0,-3-2-41 16,-1-1-53-16,3 0-52 0,1-1-31 0,1-2-37 15,1 0-37-15,5-3-25 0,-4 2-62 0,1-2-77 16,1-1-29-16,2-2-410 0,-1 2-513 16</inkml:trace>
  <inkml:trace contextRef="#ctx0" brushRef="#br0" timeOffset="-147359.6">16777 7121 276 0,'0'0'300'0,"0"0"-75"0,0 0 2 16,0 0-51-16,0 0 0 0,4-14-27 0,-4 14-3 15,0 0-12-15,0 0-23 0,0 0-8 0,0 0-21 16,0 0-20-16,0 0-14 0,0 0-15 0,0 0-6 16,0 0-2-16,0 0-11 0,0 0 8 15,0 0 0-15,-10 12 0 0,10-12-6 0,0 18-3 16,0-18-1-16,-5 22 1 0,5-22-5 16,5 25 2-16,-3-13 0 0,2 0 3 0,4 0-8 15,0 0 1-15,1-2 6 0,1 0-3 0,2-3 0 16,-1 1-4-16,1-2 2 0,3-1-1 0,-3-2-5 15,2-2 3-15,-14-1 2 0,27 0-4 16,-18-3 5-16,5-1-2 0,-6 0 2 0,1 0-7 16,1-1 6-16,-10 5 3 0,12-11 12 0,-12 11 8 15,15-11-13-15,-15 11 29 0,8-8-21 0,-8 8 17 16,0 0-15-16,6-10 8 0,-6 10-21 16,0 0 13-16,0 0-7 0,8-7-3 0,-8 7-24 15,0 0 18-15,0 0-13 0,0 0 10 0,0 0-2 16,0 0 1-16,0 0 1 0,0 22 3 15,-6-10-1-15,2 1 4 0,0 0-2 0,0 2 12 16,-4 1-21-16,3-1 20 0,1 4-18 0,2-1 10 16,-2-1-12-16,0 0 12 0,0 0-14 0,4 1 10 15,-4-2-15-15,2-1-13 0,0 0-18 16,0-3-21-16,2-12-32 0,0 26-41 0,0-26-31 16,2 20-34-16,-2-20-2 0,8 17-57 0,-8-17-56 15,12 9-188-15,-12-9-61 0</inkml:trace>
  <inkml:trace contextRef="#ctx0" brushRef="#br0" timeOffset="-147155.38">17221 7377 155 0,'0'0'317'0,"0"0"-53"0,0 0-68 16,8-8-25-16,-8 8-29 0,9-4-15 0,-9 4-11 15,18-6-11-15,-18 6-19 0,23-7-19 0,-11 3-10 16,-1 0-14-16,5 0-8 0,-1 2-14 16,-1 0-73-16,3 0-19 0,-3 0-76 0,-14 2-32 15,23-3-276-15,-23 3-3 0</inkml:trace>
  <inkml:trace contextRef="#ctx0" brushRef="#br0" timeOffset="-146963.24">17265 7455 153 0,'0'0'330'0,"0"0"-68"0,2 13-36 15,-2-13 5-15,0 0-43 0,16 1-5 16,-16-1-39-16,23-1-16 0,-23 1-42 0,23-3 1 16,-23 3-36-16,22-3-12 0,-22 3-47 0,17-1-23 15,-17 1-39-15,14-2-48 0,-14 2-24 0,0 0-7 16,19 0-71-16,-19 0-210 0,0 0 30 15</inkml:trace>
  <inkml:trace contextRef="#ctx0" brushRef="#br0" timeOffset="-146425.28">17705 7351 258 0,'0'0'320'15,"-4"-11"-99"-15,4 11 5 0,0 0-45 0,0-16-4 16,0 16-32-16,4-12 1 0,-4 12-39 0,2-15 2 15,-2 15-17-15,12-18-21 0,-8 10 7 16,5 0-12-16,-3-1-4 0,2 2-8 0,0-3 2 16,3 5-8-16,1-3 7 0,-3 2-18 0,1 1 5 15,-10 5-16-15,16-10 4 0,-16 10-16 16,15-4 5-16,-15 4-15 0,0 0 14 0,23 2-13 16,-23-2 18-16,8 8 0 0,-8-8 4 0,4 16 3 15,-4-16 5-15,0 23-1 0,-8-9-2 0,-1 2-6 16,-1 1 9-16,-2 2-15 0,-7 1 10 15,1 1-17-15,-3 2 11 0,2-2-19 0,-4-1-1 16,5-2 0-16,1-2-1 0,3-1-3 0,-5 0 3 16,7-5 2-16,-1 2-4 0,3-5 2 15,2 3 0-15,-2-2 4 0,1-1 0 0,9-7 4 16,-12 11-2-16,12-11 1 0,-6 9-4 0,6-9 0 16,0 0-1-16,0 0-2 0,0 0 0 0,0 0-3 15,0 0-9-15,0 0-15 0,4 10-27 16,-4-10-27-16,0 0-23 0,14 2-28 0,-14-2-36 15,0 0-33-15,19 1-1 0,-19-1-58 0,16-1-73 16,-16 1-162-16,23-2-52 0</inkml:trace>
  <inkml:trace contextRef="#ctx0" brushRef="#br0" timeOffset="-146075.26">18025 7411 193 0,'0'0'379'0,"-6"-14"-74"0,6 14-36 0,-8-15-43 16,8 15-28-16,-19-10-9 0,19 10-9 0,-16-6-23 15,16 6-27-15,-23-4-27 0,23 4-20 0,-19 1-12 16,19-1-13-16,-22 7-5 0,13 0-2 16,1 0-16-16,-2 3 12 0,1 0-16 0,1 2 12 15,4 0-13-15,2 0 17 0,-2-1-15 0,4 4 12 16,0-3-13-16,4 2 7 0,2-2 10 15,2-1 10-15,1-2 18 0,5 0 0 0,-1-3 6 16,1-2-1-16,5-2-13 0,-3-1 1 0,3-4-12 16,-1 3 0-16,-1-4-9 0,-3 1 2 0,-1-2-13 15,1-2-3-15,-5-1-4 0,1 0-7 16,2-3-9-16,-8 2-1 0,3-3-13 0,-3 0-6 16,-4 12-25-16,4-22-25 0,-4 22-33 0,-4-19-34 15,4 19-42-15,-11-15-30 0,11 15-46 16,-16-10-42-16,16 10 3 0,-23-5-69 0,23 5-327 15,-18-1-234-15</inkml:trace>
  <inkml:trace contextRef="#ctx0" brushRef="#br0" timeOffset="-145658.33">18321 7138 161 0,'-13'-19'328'0,"-5"-3"-80"16,-1-2 2-16,-8 3-47 0,1-5-2 0,-10-1-26 15,3 5-2-15,-6 0-12 0,-2 2-6 16,-3 6-17-16,-5 2-14 0,-1 3-11 0,-4 6-13 16,-4 3-15-16,3 8-20 0,-3 3 1 0,-19 16-26 15,7 4 13-15,6 8-26 0,2 6 18 0,6 7-10 16,9 5-4-16,5 6 10 0,11 7-14 0,8-10 9 15,9-7-20-15,10 5-2 0,4-2 2 0,10 2 1 16,13 16-20-16,8-7 18 0,12-6-4 16,7-9 4-16,4-8-4 0,6-8 2 0,-2-12-1 15,-9-12-6-15,9-4 0 0,0-8 2 16,6-4-17-16,21-8 29 0,-5-10-2 0,-3-5 27 16,-5-4-18-16,-6-5 16 0,-6-5-10 0,-10-4-4 15,-7 5-4-15,-14-1-5 0,6-19-3 0,-8 9-4 16,-8 3-5-16,-7 0-19 0,1 0 14 15,-11 5-18-15,-4 4 5 0,-7 0-42 0,-9-2-20 16,-7 4-51-16,-8 7-15 0,-2 5-25 16,-11 4-61-16,-3 6-16 0,-5 6-79 0,-4 4-368 0,0 4-249 15</inkml:trace>
  <inkml:trace contextRef="#ctx0" brushRef="#br0" timeOffset="-132751.54">18612 7474 300 0,'0'0'444'15,"0"0"-75"-15,-8 4-81 0,8-4-34 0,0 0-34 16,0 0-38-16,0 0-27 0,0 0-35 16,0 0-13-16,0 0-27 0,0 0 24 0,0 0-26 15,0 0 11-15,0 0-21 0,15 5 11 0,-15-5-15 16,26-5 15-16,-9 1-22 0,-3 2 15 0,5-4-20 15,2 2 8-15,1-3-16 0,1 1 3 16,0 0-7-16,0-2 0 0,-1 3-3 0,1-1 2 16,-6 0-4-16,1 0-5 0,-1 2 1 0,-3-1-3 15,1 1-1-15,-3-1-11 0,-12 5 8 16,19-8-3-16,-19 8-6 0,12-4-12 0,-12 4-11 16,0 0-8-16,0 0-8 0,0 0-1 0,-16 3-3 15,1 1-12-15,-3 1 12 0,-5 2-7 0,-2 3 14 16,-8-1-6-16,6 3 14 0,-4 2-7 15,0-1 11-15,4 2-6 0,0-1 2 0,9-2 2 16,-5 0 5-16,6 0-2 0,-1 0 3 0,7-5 1 16,-1 3 2-16,4-2 6 0,-3 0 16 0,11-8 14 15,-8 11 22-15,8-11 3 0,0 0 11 16,8 5-7-16,-8-5-2 0,27-4-20 0,-8 0 8 16,4-1-12-16,4-2 3 0,4-1-13 0,4-1 0 15,-2 0-6-15,2-1 3 0,2 1-15 16,-2-3 5-16,0 4-11 0,3 0 8 0,-7-1-11 15,0 3 7-15,-9 0-8 0,5 0 4 0,-8 2-7 16,2-2-8-16,-7 2-18 0,0 0-7 16,3 3-23-16,-7-1-24 0,-10 2-30 0,21-4-31 15,-21 4-18-15,0 0-38 0,14 0-57 0,-14 0-78 16,0 0-67-16,0 0-316 0,-12 13-294 0</inkml:trace>
  <inkml:trace contextRef="#ctx0" brushRef="#br0" timeOffset="-128871.38">17612 7626 185 0,'0'0'174'15,"0"0"-25"-15,0 0-47 0,0 0-9 0,0 0-34 16,0 0 10-16,0 0-26 0,0 0 21 16,0 0-26-16,0 0 25 0,0 0-24 0,0 0 19 15,0 0-27-15,0 0 26 0,0 0-33 0,0 0 28 16,0 0-18-16,12 3 2 0,-12-3 2 0,0 0 27 16,0 0-30-16,15 1 31 0,-15-1-20 15,16 3 21-15,-16-3-18 0,19-3 15 0,-19 3-19 16,27 0-7-16,-27 0-6 0,22-1-6 0,-22 1-2 15,27-1 5-15,-12-1-7 0,-15 2 1 16,21-1-5-16,-21 1 2 0,22-2 1 0,-22 2-4 16,11-1-17-16,-11 1 68 0,0 0-22 0,16 0-3 15,-16 0-6-15,0 0-5 0,0 0-2 0,0 0-18 16,0 0-3-16,0 0 3 0,0 0-7 16,0 0 1-16,0 0-2 0,-16 1-7 0,16-1 4 15,-15 4-2-15,15-4-1 0,-18 3 2 0,18-3-3 16,-17 4 0-16,17-4 12 0,-19 3-15 15,19-3 2-15,-22 3 3 0,22-3-4 0,-23 2 5 16,23-2-1-16,-21 2 4 0,21-2 2 0,-18 1 4 16,18-1 0-16,-15 2 8 0,15-2-11 15,0 0 6-15,-12 2-7 0,12-2 6 0,0 0-9 16,0 0 5-16,0 0-8 0,-15 0 10 0,15 0-5 16,0 0 11-16,0 0-13 0,0 0 15 15,0 0-10-15,0 0 9 0,11-7-16 0,-11 7 14 0,0 0-3 16,12-2-1-16,-12 2-4 0,0 0 1 15,10-3 2-15,-10 3-6 0,0 0 1 0,0 0 2 16,13-4-3-16,-13 4 4 0,0 0-4 0,0 0 2 16,0 0 2-16,0 0-12 0,12-5 2 15,-12 5-11-15,0 0-13 0,0 0-9 0,0 0-19 16,0 0-28-16,0 0-33 0,0 0-11 0,0 0-63 16,0 0-33-16,0 0-333 0,0 0-119 15</inkml:trace>
  <inkml:trace contextRef="#ctx0" brushRef="#br0" timeOffset="-127440.71">17647 7379 305 0,'0'0'265'0,"0"0"-76"16,0 0-2-16,0 0-47 0,0 0 1 0,0 0-33 16,0 0 6-16,0 0-27 0,0 0 13 15,0 0-40-15,0 0 16 0,4-12-23 0,-4 12 9 16,0 0-10-16,0 0-3 0,0 0 2 0,0 0-9 15,4-9-6-15,-4 9-3 0,0 0 0 16,0 0-7-16,0 0-6 0,2-11-2 0,-2 11-7 16,0 0 14-16,0 0-5 0,9-11-8 0,-9 11 3 15,8-7-3-15,-8 7 4 0,8-8 5 16,-8 8 0-16,6-9 6 0,-6 9-9 0,13-10 12 16,-13 10-11-16,10-9 10 0,-10 9-8 0,12-11 4 15,-12 11-16-15,15-9 13 0,-15 9-16 0,12-9 16 16,-12 9-7-16,11-9 9 0,-11 9-19 0,12-7 13 15,-12 7-27-15,0 0 23 0,13-8-16 16,-13 8 12-16,0 0-18 0,0 0 13 0,10-7-10 16,-10 7 14-16,0 0-3 0,0 0-3 15,0 0-18-15,0 0 16 0,0 0-7 0,0 0 12 16,12 3-10-16,-12-3 13 0,0 0-5 0,0 0 16 16,0 16-8-16,0-16 16 0,0 16-4 15,0-16-5-15,-8 18-2 0,4-7 2 0,0-1-9 0,0 0 5 16,-3 2-5-16,3-1-1 0,-4 2 13 15,0 0-21-15,1 1 30 0,-5 0-19 0,4 1-4 16,-3-1 0-16,3 0-3 0,-2 0 4 16,2 3 0-16,-7-4-2 0,7 3 4 0,-5 1-2 15,3-2 2-15,2-2-17 0,-5-1 13 0,3-1-13 16,2 0 12-16,2 0-16 0,2-3 22 0,-5 1-21 16,9-9 20-16,-8 14-10 0,8-14 17 15,-10 10-18-15,10-10 23 0,0 0-14 0,-9 10 15 16,9-10-20-16,0 0 22 0,0 0-14 0,0 0 17 15,0 0 0-15,0 0 1 0,0 0-2 0,13 7-4 16,-13-7-1-16,14-3-3 0,-14 3 0 16,19-5-7-16,-7 3 0 0,3-3 0 0,-3 2-3 15,3-1-2-15,1 0-1 0,-1 0-4 0,-3 0 4 16,2 2-7-16,1-3 2 0,-3 4 9 16,3-3-17-16,-15 4-2 0,21-5-25 0,-21 5-13 15,14-3-9-15,-14 3-19 0,0 0-19 0,19-4-38 16,-19 4-35-16,0 0-51 0,0 0-13 15,0 0-22-15,12 0-132 0,-12 0-166 0,0 0-111 16</inkml:trace>
  <inkml:trace contextRef="#ctx0" brushRef="#br0" timeOffset="-123264.37">1356 8662 281 0,'0'0'341'0,"0"0"-5"16,0 0-122-16,0 0 46 0,0 0-68 0,0 0 64 15,-14 2-5-15,14-2 8 0,0 0-4 0,0 0-11 16,0 0 2-16,0 0-31 0,0 0 39 16,0 0-30-16,0 0-30 0,0 0-9 0,0 0-10 15,0 0-4-15,0 0-6 0,0-15 6 16,6 8-4-16,4-4-1 0,5 2-11 0,5-5-17 15,5-4-2-15,8-3 25 0,4-2 5 0,3 1-13 16,1-1-15-16,0 0-13 0,5 0-6 0,-3 0-10 16,3 1-14-16,-3 1-12 0,0 0-2 0,-1 1-17 15,-3 1-11-15,-2 0-9 0,-6 4-7 16,0 2-2-16,-4-1 0 0,-2 3-7 0,-2-1-6 16,-5 4 3-16,-1-1-6 0,-3 3 2 0,1-2 10 15,-3 4 2-15,-1-2 1 0,-1 2-7 16,-10 4 0-16,16-8-2 0,-16 8-2 0,15-7-4 15,-15 7-4-15,10-5-23 0,-10 5-11 0,0 0-9 16,8-5-86-16,-8 5-76 0,0 0-93 0,0 0-84 16,0 0-83-16,0 0-1 0,0 0 75 15,0 0-10-15,0 0-46 0,0 0-21 0,0 0-50 16,0 0-79-16,-12-2-311 0,12 2-530 16</inkml:trace>
  <inkml:trace contextRef="#ctx0" brushRef="#br0" timeOffset="-108516.26">9912 9214 162 0,'0'0'442'0,"0"0"-83"0,0 0-63 0,0 0-13 15,0 0-1-15,0 0-19 0,-13 1-5 0,13-1-22 16,0 0-20-16,0 0-31 0,0 0-20 0,0 0-21 15,0 0-19-15,0 0-9 0,0 0-12 16,0 0 17-16,0 0-21 0,0 0 10 0,-12 0-28 16,12 0-6-16,0 0-13 0,0 0-9 15,0 0 6-15,0 0-3 0,0 0-2 0,0 0 20 16,0 0 9-16,12-1-1 0,-12 1 9 0,27-6-1 16,-6 3-12-16,8-3-1 0,8 0-2 0,11-2 3 15,3 1-6-15,7-2-4 0,6 2-7 0,27-5-9 16,2 0-4-16,0 1-13 0,0 0 6 15,-2 1-17-15,-4 0 6 0,-15 1-17 0,-10 2 9 16,-2-3-17-16,0 5 2 0,-4-5 10 16,0 5-20-16,-2-1 14 0,-5-2-13 0,-1 4 15 15,-7 0-14-15,-2-1 18 0,-1 1-24 0,-7 0 22 16,0 1-24-16,-4 0 16 0,-1-1-13 0,-5 3 19 16,-2-1-20-16,-1 0 23 0,-1 0-20 15,-3 1 23-15,-1 0-22 0,-13 1 16 0,20-2-12 16,-20 2 17-16,19-4-20 0,-19 4 22 0,0 0-25 15,19 0 19-15,-19 0-36 0,0 0-21 16,12-2-40-16,-12 2-5 0,0 0-42 0,0 0-39 16,0 0-45-16,0 0-14 0,0 0-25 0,0 0-37 15,0 0-27-15,0 0-67 0,0 0-50 0,0 0-32 16,0 0-382-16,-17 5-471 0</inkml:trace>
  <inkml:trace contextRef="#ctx0" brushRef="#br0" timeOffset="-107537.4">10759 9748 29 0,'-33'-9'220'0,"4"1"-306"15,5 3 30-15</inkml:trace>
  <inkml:trace contextRef="#ctx0" brushRef="#br0" timeOffset="-64169.73">1327 11202 450 0,'0'0'537'0,"-21"0"-108"0,21 0-65 16,-14 3-41-16,14-3-47 0,0 0-30 0,-17 0-30 15,17 0-26-15,0 0-28 0,-6-10-12 16,6 10-13-16,8-17-20 0,3 3 9 0,3-3-37 16,9-5 22-16,6-4-43 0,6-2-3 0,4 0-5 15,19-17-8-15,4 3 9 0,2-2-25 16,5 2 12-16,1 2-29 0,0-1 13 0,-2 1-19 15,1 1 12-15,-3 2-4 0,0 2-6 16,-2 1-13-16,-14 5 15 0,-7 7-16 0,-4-1 10 16,1 0-13-16,-5 3 19 0,-6 2 3 0,-3 2 31 15,-3 1 11-15,-2 3 7 0,-5 1 15 0,-1 3-6 16,-1 0 12-16,-1 1-22 0,-3 0 10 0,-2 1-33 16,3 0 13-16,-11 6-29 0,14-9 11 0,-14 9-27 15,13-6 2-15,-13 6-49 0,0 0-31 16,10-8-46-16,-10 8-58 0,0 0-10 0,0 0-51 15,0 0-18-15,0 0-22 0,0 0-20 16,-2 15-8-16,2-15-28 0,-8 17-30 0,1-7-39 16,1 2-336-16,0-1-311 0</inkml:trace>
  <inkml:trace contextRef="#ctx0" brushRef="#br0" timeOffset="-45866.43">15919 11105 306 0,'-4'-12'331'0,"4"12"-24"16,0 0-30-16,0 0-21 0,-6-13-16 0,6 13-26 16,0 0 5-16,-9-11-24 0,9 11 9 15,0 0-33-15,-6-12 5 0,6 12-32 0,0 0 5 16,-6-9-32-16,6 9 8 0,0 0-29 0,0 0 9 16,-6-10-24-16,6 10 13 0,0 0-23 15,0 0 6-15,0 0-25 0,0 0 4 0,0 0-6 16,-4-9-19-16,4 9 19 0,0 0-6 0,0 0-7 15,0 0 1-15,0 0-2 0,0 0 1 0,0 0 5 16,0 0-6-16,0 0 6 0,0 0 1 16,0 0 11-16,0 0 0 0,4-11-1 0,-4 11 0 15,0 0-7-15,14-4-7 0,-14 4-7 0,17-3 2 16,-17 3-9-16,18-2-4 0,-18 2-1 16,23-3-3-16,-8 1 1 0,1 2-11 0,-1-2 1 15,1 2 0-15,3 0-5 0,-1-2 1 0,3 0-1 16,-2 4 0-16,3-2-3 0,-3 2 5 15,2-2-5-15,-3 2-3 0,5-2 3 0,-5 2-1 16,1-1 0-16,0 3-2 0,1-2-3 0,-1-1 6 16,0 4 5-16,1-3-3 0,-5 1 2 0,1-1-2 15,3 1-1-15,-1-2 2 0,-3 2-3 0,1 0-2 16,-1-2 3-16,1 0 0 0,-1 1-1 16,-1 1-1-16,-1-2 2 0,-1 0-1 0,3-1 0 15,-15 0 1-15,22 4-2 0,-22-4 3 0,15 1 0 16,-15-1-3-16,12 3-1 0,-12-3 3 15,0 0 1-15,19 2-1 0,-19-2-3 0,0 0 4 16,19 2 2-16,-19-2-10 0,16 0 9 0,-16 0 0 16,19 0 0-16,-19 0 15 0,22 0-20 0,-22 0 25 15,25 0-21-15,-25 0 4 0,27 0-3 16,-12 0 4-16,-1 0-8 0,3 0 1 0,-7 0-3 16,6 0 0-16,-1 0 2 0,-3-2-1 0,7 2 2 15,-7 0 0-15,7 0-2 0,-5 2 7 16,1-2-4-16,1 0-3 0,3 0 0 0,-2 0-2 15,1 0 7-15,-3 2 1 0,3-2-1 0,3 0-3 16,-3 1 2-16,-1-1-2 0,2 0 4 16,3 2 0-16,-3-2 0 0,4 0 11 0,-5 2-11 15,7-4 10-15,-2 2-9 0,0 0 11 0,-1 0-20 16,1 0 18-16,0 0-17 0,4-2 12 0,-5 2-7 16,5 0 5-16,0 0-14 0,0 0 15 0,0 0-10 15,4 2 13-15,-4 0-16 0,4-2 10 16,-4 0-7-16,2 1-1 0,2-1 3 0,0 0-5 15,0 0 6-15,0 4-1 0,0-4 2 0,2 0-1 16,-2 0 11-16,4 0-18 0,-4 2 18 16,2-2-16-16,-2 0 11 0,0 1-11 0,0-1 11 15,2 0-12-15,2 2 12 0,0-1-10 0,-2 0 8 16,7-1-12-16,1 2 18 0,-2 0-18 16,-2-2 18-16,3 3-15 0,1-3 15 0,-6 1-16 15,0-1 18-15,3 2-21 0,-3-1 19 0,2 0-11 16,2 0 11-16,3 0-8 0,-3 0 17 0,-2-1-20 15,2 2 15-15,-4-1-11 0,3 0 16 16,-3-1-19-16,-2 4 16 0,-2-4-13 0,0 0 7 16,0 0-6-16,-4 0 8 0,-4 0-13 0,-1 0 14 15,1 0-19-15,-4 0 21 0,-3 0-16 16,3 0 16-16,-1 0-11 0,-5 0 8 0,1 0 1 16,3 0 19-16,-3 0-12 0,-14 0 13 0,27 0-20 15,-12 0 15-15,-3 0-18 0,2 2 16 16,-14-2-16-16,27 0 15 0,-27 0-19 0,25 1 23 15,-25-1-28-15,23 1 4 0,-23-1 1 0,18 0 16 16,-18 0-23-16,15 0 16 0,-15 0-17 0,16 2 22 16,-16-2-26-16,0 0 22 0,15 0-29 0,-15 0-4 15,0 0-52-15,0 0-22 0,0 0-67 16,14 0-90-16,-14 0-55 0,0 0-60 0,0 0-22 16,0 0-65-16,-24-2-107 0,7 1-431 0,-6 0-644 15</inkml:trace>
  <inkml:trace contextRef="#ctx0" brushRef="#br0" timeOffset="158252.78">16353 12734 449 0,'0'0'522'0,"0"0"-89"0,2-15-43 16,-2 15-31-16,0 0-52 0,0 0-42 0,0 0-41 0,0 0-35 16,2-13-37-16,-2 13-28 0,0 0-18 15,0 0 5-15,0 0 0 0,0 0-5 0,-4 13-5 16,4-13-4-16,0 22 3 0,0-6 10 15,-4-1 19-15,4 3 1 0,0 0-7 0,-4-1-9 16,4 3-12-16,-4 1-14 0,4-2-10 0,-5 1-14 16,3 0-14-16,-2-2-23 0,4 0 3 0,-4-4-18 15,4 3-53-15,-4-6-67 0,4-11-67 16,-4 25-39-16,4-25-50 0,0 15-83 0,0-15-67 16,0 0-82-16,0 0-487 0,0 0-638 0</inkml:trace>
  <inkml:trace contextRef="#ctx0" brushRef="#br0" timeOffset="158417.59">16345 12664 145 0,'0'-14'632'0,"0"14"-147"0,4-20-115 0,-4 20-39 16,0-15-89-16,0 15-45 0,0 0-81 0,0-19-57 15,0 19-79-15,0 0-62 0,0 0-26 16,4-13-49-16,-4 13-70 0,0 0-130 0,0 0-151 15,0 0-70-15</inkml:trace>
  <inkml:trace contextRef="#ctx0" brushRef="#br0" timeOffset="158637.25">16682 12990 30 0,'0'0'727'0,"0"0"-210"0,12 2-116 16,-12-2-70-16,0 0-17 0,0 0-29 0,0 0-42 16,2 16-36-16,-2-16-39 0,-6 16-27 15,-2-8-32-15,4 5-14 0,-7-3-28 0,3 1-16 16,0 0-40-16,-1 1-63 0,-1-3-60 0,2 3-53 16,0-4-41-16,1 0-63 0,7-8-88 15,-14 11-441-15,14-11-400 0</inkml:trace>
  <inkml:trace contextRef="#ctx0" brushRef="#br0" timeOffset="159031.36">16950 12856 252 0,'5'-11'640'0,"-5"11"-166"0,0-20-61 16,0 20-36-16,-5-12-53 0,5 12-39 0,-4-11-54 15,4 11-39-15,-8-8-45 0,8 8-20 0,0 0-37 16,-19 0-10-16,19 0-20 0,-8 7-9 16,8-7-16-16,-14 15 0 0,10-7-14 0,-1 1-4 15,5-9-10-15,-8 23 2 0,8-23-10 0,-2 23 10 16,2-23-11-16,2 23 3 0,-2-23-2 16,8 19 10-16,-8-19-13 0,13 15 12 0,-13-15-4 15,14 7 6-15,-14-7-1 0,15 1 24 0,-15-1-5 16,16-6 27-16,-16 6-9 0,13-13 38 15,-7 3-21-15,2 0-2 0,-4-1 8 0,-4-1 19 0,4-1 18 16,-4 13 23-16,7-20 6 0,-7 20-13 16,4-16-23-16,-4 16-27 0,0 0-19 0,4-15-25 15,-4 15-4-15,0 0-10 0,0 0-7 0,0 0-25 16,0 0-49-16,10 12-64 0,-10-12-40 16,8 22-17-16,1-8-38 0,-5-1-51 0,4 5-95 15,2 2 14-15,3-1-63 0,-3 0-99 0,7 1-260 16,-3-1-376-16</inkml:trace>
  <inkml:trace contextRef="#ctx0" brushRef="#br0" timeOffset="159241.43">17715 13156 303 0,'17'2'685'0,"-17"-2"-182"0,0 0-107 16,10 4-85-16,-10-4-64 0,0 0-42 16,0 0-39-16,-4 11-34 0,4-11-32 0,-10 18-31 15,1-10-51-15,-3 2-66 0,2 2-120 0,-5-3-7 16,-1 5-126-16,-3-3-468 0,0 1-365 16</inkml:trace>
  <inkml:trace contextRef="#ctx0" brushRef="#br0" timeOffset="159597.69">18428 12901 607 0,'11'-7'396'16,"-11"7"-37"-16,8-11-79 0,-8 11 13 0,8-10-49 15,-8 10-31-15,0 0-37 0,4-9-22 0,-4 9-36 16,0 0-1-16,0 0-13 0,0 0-4 0,0 0 6 16,0 0 4-16,-4 11 2 0,4-11-18 15,-12 19-2-15,8-11-17 0,-7 3 14 0,7 1-24 16,-4-2 7-16,2 2-38 0,-2 0 14 0,3-4-32 15,-3 5 3-15,-2-1-50 0,6-3-38 16,-5 2-42-16,1-3-85 0,2 0-34 0,-2 1-75 16,8-9-12-16,-13 12-69 0,13-12-386 0,-10 8-364 15</inkml:trace>
  <inkml:trace contextRef="#ctx0" brushRef="#br0" timeOffset="159747.76">18497 12660 386 0,'8'-16'516'0,"-4"2"-131"0,-4 3-82 0,6-1-61 15,-6 12-35-15,4-18-74 0,-4 18-69 0,4-15-78 16,-4 15-57-16,0 0-70 0,9-9-76 0,-9 9-347 16,0 0-125-16</inkml:trace>
  <inkml:trace contextRef="#ctx0" brushRef="#br0" timeOffset="160056.48">18612 13065 331 0,'-4'13'523'0,"4"-13"-171"0,-8 11-17 15,8-11-57-15,-15 11-19 0,7-4-67 0,0 0-24 16,-2-1-53-16,1 1-35 0,1 3-125 0,-2-3-12 15,1-1-109-15,1 0-136 0,-2 1-354 16,10-7-211-16</inkml:trace>
  <inkml:trace contextRef="#ctx0" brushRef="#br0" timeOffset="160448.64">18949 12837 100 0,'11'-12'708'0,"-3"3"-210"16,0 1-99-16,-8 8-86 0,11-14-48 16,-11 14-56-16,8-10-21 0,-8 10-21 0,0 0-15 15,0 0-15-15,0 0-12 0,-4 15-12 0,0-6-19 16,-3 1-14-16,-1 2-20 0,0-2-5 0,-1 2-16 16,3 0-6-16,-2-1-10 0,0 1-10 15,2-4-16-15,-3-1-12 0,9-7-7 0,-8 17-5 16,8-17 2-16,-8 12-7 0,8-12 7 0,0 0-2 15,0 0 6-15,0 0 1 0,0 0 11 16,0 0-5-16,0 0 10 0,0 0-6 0,0 0 7 16,12 4-4-16,-12-4 8 0,19-4 1 0,-19 4 3 15,22 0 3-15,-22 0 10 0,25 0 1 0,-14 2 2 16,-11-2-4-16,22 3 0 0,-22-3 6 16,19 2 10-16,-19-2 23 0,12 6 6 0,-12-6 21 15,0 0-27-15,0 15 6 0,0-15-30 0,-8 16 10 16,-2-7-32-16,2-1-24 0,-5 0-53 0,3-2-66 15,-3 1-54-15,3 0-113 0,-2 1 0 0,1-5-79 16,3 3-465-16,8-6-466 0</inkml:trace>
  <inkml:trace contextRef="#ctx0" brushRef="#br0" timeOffset="160621.62">19596 12980 247 0,'15'-2'674'0,"-15"2"-184"0,20-3-96 16,-20 3-86-16,15-3-56 0,-15 3-57 0,19-5-32 15,-19 5-43-15,18-4-48 0,-18 4-101 0,21-2-24 16,-7 0-120-16,-1 2-44 0,1-4-63 16,5 3-407-16,-3 1-249 0</inkml:trace>
  <inkml:trace contextRef="#ctx0" brushRef="#br0" timeOffset="160764.42">20276 12950 307 0,'13'-3'378'0,"-13"3"-26"16,18-7-148-16,-5 5-7 0,-1 0-122 0,-1-1-49 16,5 1-53-16,-1 0-72 0,-1 0-106 0,5 0-178 15,-3-2 98-15</inkml:trace>
  <inkml:trace contextRef="#ctx0" brushRef="#br0" timeOffset="160901.26">21008 12898 268 0,'0'0'204'16,"17"-3"7"-16,-17 3-116 0,18-5 10 15,-18 5-101-15,19-1-9 0,-19 1-102 0,25-2-136 16,-11 0 73-16</inkml:trace>
  <inkml:trace contextRef="#ctx0" brushRef="#br0" timeOffset="161039.26">21376 12879 45 0,'0'0'324'0,"12"-1"-142"16,-12 1 14-16,0 0-98 0,15-5 24 0,-15 5-58 16,0 0 15-16,17-2-78 0,-17 2 35 15,18-2-70-15,-18 2 26 0,25-1-62 0,-11 1 10 16,1 0-60-16,-1 0-15 0,7 0-91 0,-4 1 69 15</inkml:trace>
  <inkml:trace contextRef="#ctx0" brushRef="#br0" timeOffset="161134.26">21655 12875 503 0,'13'0'80'0,"-13"0"37"0,22 3-51 16,-22-3 58-16,21 1-61 0,-21-1 48 15,14 0-76-15,-14 0 33 0,13 0-73 0,-13 0 21 16,0 0-81-16,21 0 6 0,-21 0-66 0,18-1-167 16,-18 1 195-16</inkml:trace>
  <inkml:trace contextRef="#ctx0" brushRef="#br0" timeOffset="162085.63">18428 12599 332 0,'0'0'412'0,"-16"-6"-87"15,16 6-68-15,-15-4-38 0,15 4-34 16,-18 2-14-16,18-2-24 0,-17 8-64 0,3 0 43 16,5 4-42-16,-5-1 27 0,2 9-42 0,1 2 15 15,-5 6-35-15,5 4 10 0,-1 1-29 0,4 3 13 16,2 0-31-16,1 2 17 0,5-4-38 15,0 4-4-15,5 1-25 0,5-1-30 0,2 0-87 16,7 0 11-16,-1-1-69 0,3-11-68 16,2-4-322-16,0 0-160 0</inkml:trace>
  <inkml:trace contextRef="#ctx0" brushRef="#br0" timeOffset="162319.81">19210 12745 379 0,'18'-11'512'0,"5"2"-146"0,-4 3-16 15,3 2-30-15,-5 4-20 0,6 3-29 0,-5 1-29 16,-1 3-17-16,-3 2-17 0,-1 4 13 0,-3 1-29 16,-2 1 25-16,-4 2-62 0,3 2 8 0,-7-2-74 15,-7 4 27-15,3 3-61 0,-4-1-16 0,-2-3-22 16,-7 7-40-16,-1-3-21 0,1 0-69 0,-6-4-60 15,1 4-45-15,-5-3-105 0,0-1 25 16,-2-3-72-16,-2-3-81 0,-4-2-314 0,4-5-354 16</inkml:trace>
  <inkml:trace contextRef="#ctx0" brushRef="#br0" timeOffset="162890.75">16291 12400 251 0,'-14'8'392'0,"1"3"-42"0,-1 2-40 16,-3 6-38-16,-2 8-27 0,5 4-30 0,-7 7-63 16,7 4 2-16,1 4-50 0,3 3 6 15,6-1-44-15,0-4 8 0,4 2-47 0,4 5-19 16,4 1-66-16,7-5-76 0,-3-3-65 0,7-3-82 16,8-7-373-16,-1-5-210 0</inkml:trace>
  <inkml:trace contextRef="#ctx0" brushRef="#br0" timeOffset="163091.49">17341 12587 514 0,'23'-17'653'0,"-5"5"-146"0,5 0-120 16,-6 5-53-16,1 1-36 0,-3 4 5 15,1 4-31-15,-1 4-6 0,-3 2-4 0,-1 5-17 16,1 1-20-16,-8 5-34 0,-2 7-35 0,2-1-30 15,-10 4-25-15,2 9-63 0,-8 4-101 0,-7 2-70 16,0-4-29-16,-1 5-33 0,-3-2-40 0,-4-5-42 16,-4 5-42-16,-10 10-70 0,3-12-60 15,3-7-385-15,-4-3-448 0</inkml:trace>
  <inkml:trace contextRef="#ctx0" brushRef="#br0" timeOffset="-195383.37">6540 14143 406 0,'0'0'344'0,"-4"12"-43"16,4-12-58-16,0 0-16 0,0 0-27 0,0 0-32 16,0 0-29-16,19 0-32 0,-19 0-61 15,18-10-57-15,-7 5 18 0,-1-3-118 0,3 1-80 16,-1-2-126-16,0 2-169 0,3-1-46 0</inkml:trace>
  <inkml:trace contextRef="#ctx0" brushRef="#br0" timeOffset="-155550.69">6884 12921 195 0,'0'0'571'16,"-17"-6"-143"-16,17 6-42 0,-10-5-44 0,10 5-37 16,0 0-50-16,-13-5-32 0,13 5-38 0,0 0-29 15,0 0-28-15,-10-4-20 0,10 4-7 0,0 0-1 16,0 0-1-16,21-6-18 0,-7 5 9 15,5-3-26-15,5 3 18 0,5-1-37 0,7-2 13 16,3-1-23-16,2 0 16 0,3 1-28 0,-3-1 16 16,2 0-25-16,-1 0 14 0,-3 3-24 15,-2-2 19-15,-6 1-27 0,-4 1 22 0,-6-1-24 16,-1 3 23-16,-1-3-23 0,-3 3 22 0,1 0-21 16,-17 0 16-16,25-1-18 0,-25 1 21 15,16 0-21-15,-16 0 8 0,0 0-37 0,11 4-10 16,-11-4-38-16,0 0-33 0,0 0-36 15,-6 14-66-15,6-14 3 0,0 0-86 0,-11 12-2 16,11-12-45-16,-10 9-418 0,10-9-361 0</inkml:trace>
  <inkml:trace contextRef="#ctx0" brushRef="#br0" timeOffset="-155029.88">7373 13089 130 0,'-12'-12'415'0,"12"12"-146"0,-14-8 21 16,14 8-109-16,-21-4 42 0,21 4-84 0,-25 0 54 15,13 1-68-15,-3 4 39 0,1 1-53 16,-1-2 18-16,1 6-41 0,1-3 9 0,1 5-44 15,2-2 15-15,1 4-10 0,3 2-1 16,4 2-15-16,2 2 22 0,2-1-21 0,4 4 7 16,5 0-19-16,3 2 12 0,3 0-17 0,1 2-9 15,-1-6 4-15,-3-4-2 0,1 0 2 16,-5-1 33-16,0-4 61 0,-1-1 69 0,-5-2-9 0,-4-9 20 16,2 21-72-16,-2-21 11 0,-12 17-64 15,-3-10 28-15,1 0-56 0,-5-3 38 0,-2 1-61 16,-1-1 37-16,-1-4-53 0,0 0 37 0,0 0-46 15,1-1-5-15,3-2-74 0,2-2-53 16,3 1-49-16,4-2-53 0,10 6-53 0,-13-13 46 16,13 13-61-16,2-12-7 0,-2 12-30 0,13-11-406 15,-5 4-338-15</inkml:trace>
  <inkml:trace contextRef="#ctx0" brushRef="#br0" timeOffset="-153758.72">11152 12661 607 0,'0'0'447'0,"0"0"-101"15,-14-4-57-15,14 4-32 0,0 0-38 0,0 0-45 16,0 0-10-16,0 0 9 0,0 0 4 0,0 0-6 16,0 0-10-16,12-4-13 0,0 4-11 15,5-3-16-15,4 3-18 0,-1-2-10 0,5 2-16 16,4-2-7-16,0 0-9 0,0-1-10 0,2 1-11 15,-2 0-6-15,0 0-5 0,-2-1-6 16,-5 1-7-16,1-1-19 0,-4 3-23 0,-3 0-14 16,1-2-8-16,-5 2-9 0,-12 0-21 0,25-2-57 15,-25 2-68-15,0 0-51 0,15 2-44 0,-15-2-60 16,0 0-55-16,-7 10-307 0,7-10-295 16</inkml:trace>
  <inkml:trace contextRef="#ctx0" brushRef="#br0" timeOffset="-153160.18">11348 12933 507 0,'0'0'509'0,"0"0"-159"15,0 0-39-15,0 0-58 0,0 18 2 0,0-18-33 16,-6 19-28-16,4-7-26 0,-2 2-17 15,2-2-18-15,-2 4-15 0,2-3-13 0,-2 3-21 16,2 0-18-16,-3-1-13 0,1 1-8 16,2 0-7-16,-2-2-8 0,2 0-7 0,0-2-2 15,2-12-6-15,-4 21 0 0,4-21-4 0,-4 18 0 16,4-18 2-16,-2 12 1 0,2-12 9 0,0 0 8 16,-4 12-6-16,4-12-3 0,0 0-2 15,0 0-1-15,0 0-4 0,0 0-4 0,-9-10-1 16,9 10-2-16,-4-17-1 0,4 17-1 0,-2-20 7 15,2 20-14-15,2-26 8 0,0 11-5 0,0 0 7 16,0-1-9-16,2 0 8 0,-1 1-7 16,1-1 15-16,0 3-3 0,0-1 20 0,-2 0-15 15,0 2 19-15,2 0-16 0,-4 12 19 0,4-22-29 16,-4 22 20-16,7-16-24 0,-7 16-4 16,2-14 1-16,-2 14-4 0,0 0 24 0,4-15-30 15,-4 15 4-15,0 0 1 0,0 0-4 0,4-14 22 16,-4 14-26-16,0 0 26 0,0 0-22 0,0 0 1 15,4-10 4-15,-4 10-1 0,0 0 1 0,0 0 1 16,0 0 1-16,0 0-2 0,0 0 4 16,6-10 3-16,-6 10 0 0,0 0 5 0,0 0-4 15,0 0 2-15,15-2 1 0,-15 2-5 0,0 0 3 16,16 0-2-16,-16 0 5 0,15 2-4 16,-15-2-6-16,18 0 6 0,-18 0-4 0,23-2 0 15,-23 2 0-15,25 0-2 0,-25 0 22 0,27-2-50 16,-15-2-1-16,3 3-38 0,-15 1-20 15,22-3-22-15,-22 3-33 0,23-2-33 0,-23 2-54 16,17-2 20-16,-17 2-64 0,0 0 38 0,16 0-54 16,-16 0-26-16,0 0-385 0,0 0-265 15</inkml:trace>
  <inkml:trace contextRef="#ctx0" brushRef="#br0" timeOffset="-152994.34">11355 13096 136 0,'0'0'529'0,"0"0"-142"0,0 0-92 0,0 0-50 0,0 0-35 16,0 0-34-16,0 0-35 0,0 0-36 15,18-5-22-15,-7-1-81 0,-1 2 27 0,2 1-105 16,-1-1 3-16,-11 4-85 0,22-3-45 0,-22 3-51 16,0 0-237-16,13 0-52 0</inkml:trace>
  <inkml:trace contextRef="#ctx0" brushRef="#br0" timeOffset="-152851.76">11299 13284 232 0,'0'0'382'0,"-2"16"-15"0,2-16-102 0,10 10 34 15,-10-10-76-15,17 10 20 0,-5-8-64 0,3 0-12 16,1-4-55-16,1 2-7 0,-1-2-51 0,3 0-54 16,-1-2-51-16,1-1-77 0,0-1-106 15,-1 3-100-15,-1-3-260 0,-1 0-153 0</inkml:trace>
  <inkml:trace contextRef="#ctx0" brushRef="#br0" timeOffset="-150575.6">7202 12373 185 0,'0'0'304'0,"0"0"-81"0,0 0-48 0,0 0-31 15,0 0-32-15,0 0-24 0,0 0-18 16,0 0-29-16,4 13 25 0,-4-13-32 0,-2 12 18 15,2-12-21-15,-4 19 17 0,4-19-3 0,-6 15-2 16,6-15-2-16,-11 19 12 0,11-19 10 0,-8 14 6 16,8-14 12-16,-12 12-4 0,12-12 1 0,-9 8 5 15,9-8-1-15,0 0 12 0,-14 5-35 16,14-5 8-16,0 0-25 0,-11-5 3 0,11 5-21 16,-4-8 6-16,4 8-21 0,-4-12 17 0,4 12-17 15,0-14 17-15,0 14-22 0,2-20 11 0,-2 20-15 16,6-19 19-16,-1 8-15 0,1-1 16 15,2 2-8-15,0 1 1 0,1-1-14 0,1 4 15 16,0-2-16-16,1 2 12 0,-11 6-12 16,18-7 17-16,-18 7-18 0,15 0 22 0,-15 0-9 0,10 7 17 15,-10-7-12-15,6 10 14 0,-6-10-11 0,0 14 12 16,0-14-18-16,-4 18 14 0,4-18-18 16,-8 21 14-16,4-12-18 0,-2-1 14 0,-1 3-13 15,7-11 22-15,-10 13-3 0,10-13 24 0,-12 10-18 16,12-10 21-16,-11 9-22 0,11-9 12 0,0 0-20 15,0 0 13-15,-14 0-29 0,14 0 17 0,0 0-18 16,-6-12 15-16,6 12-22 0,0 0 17 16,0-19-19-16,0 19 15 0,2-13-19 0,-2 13 19 15,8-16-22-15,-8 16 18 0,10-17-19 16,-10 17 18-16,17-11-17 0,-17 11 15 0,16-5-14 16,-16 5 18-16,15-3-14 0,-15 3 22 0,10 4-15 15,-10-4 16-15,10 13 3 0,-10-13 20 0,7 14-13 16,-7-14 21-16,0 15-21 0,0-15 17 15,-2 19-27-15,2-19 19 0,-9 19-26 0,9-19 20 16,-8 14-21-16,8-14 18 0,-12 12-25 0,12-12 21 16,-15 7-17-16,15-7 24 0,-12 5-20 0,12-5 20 15,0 0-22-15,-19-4 15 0,19 4-20 16,-8-8 16-16,8 8-29 0,-10-12 16 0,10 12-33 16,-2-18 3-16,2 18-43 0,2-19-12 0,-2 19-45 15,6-18-17-15,0 6-48 0,0 6-49 0,2-4-37 16,3 1-52-16,-1 2-106 0,0 1-192 0,3 1-183 15</inkml:trace>
  <inkml:trace contextRef="#ctx0" brushRef="#br0" timeOffset="-149606.57">11258 12129 72 0,'6'-13'461'0,"-6"13"-133"0,4-12-55 16,-4 12-33-16,12-12-22 0,-12 12-28 15,13-8-17-15,-13 8-53 0,14-11-2 0,-14 11-29 16,15-3-3-16,-15 3-23 0,0 0 0 0,14-5-18 16,-14 5 11-16,0 0-18 0,8 8 11 0,-8-8-25 15,0 0 15-15,-2 15-27 0,2-15 3 0,-6 14 11 16,6-14-21-16,-10 16 5 0,4-9-5 16,6-7 3-16,-15 12 5 0,15-12 8 0,-14 8 12 15,14-8 8-15,-13 8 2 0,13-8-9 0,0 0-3 16,0 0-6-16,-16 0-12 0,16 0 1 15,0 0 7-15,-7-11-16 0,7 11 0 0,0 0 1 16,3-17-5-16,-3 17 5 0,6-12-8 16,-6 12 7-16,8-18-5 0,0 11-5 0,1-2 7 15,-1 2 10-15,2-1-14 0,0 4 16 0,1 0-17 16,-11 4 2-16,18-6 4 0,-18 6 3 0,19-2 6 16,-19 2 6-16,14 2 7 0,-14-2 12 15,11 8 1-15,-11-8 6 0,6 7 0 0,-6-7-3 16,0 0-4-16,4 14-4 0,-4-14-4 0,0 0 17 15,-6 16-11-15,6-16 3 0,-6 7 7 0,6-7 14 16,0 0-21-16,-13 7 4 0,13-7 12 16,0 0-29-16,0 0-10 0,-12-3-6 0,12 3 14 15,0 0-31-15,-8-11-4 0,8 11-47 0,0 0-15 16,-2-19-39-16,2 19-20 0,0 0-60 16,2-18-49-16,-2 18-56 0,0 0-71 0,2-14-404 15,-2 14-367-15</inkml:trace>
  <inkml:trace contextRef="#ctx0" brushRef="#br0" timeOffset="-146100.57">2013 12308 71 0,'-2'-13'598'15,"2"13"-163"-15,-2-22-101 0,2 22-72 16,0-20-51-16,0 20-66 0,-2-13-88 0,2 13-76 16,0 0-56-16,0 0-66 0,2-15 34 15,-2 15-81-15,0 0-38 0,0 0-201 0,0 0 37 16</inkml:trace>
  <inkml:trace contextRef="#ctx0" brushRef="#br0" timeOffset="-121603.17">7212 12432 276 0,'0'0'274'0,"0"0"-47"0,0 0-27 0,0 0-19 16,0 0-19-16,0 0-26 0,0 0 11 0,0 0-13 15,0 0-4-15,0 0-6 0,4-8-15 16,-4 8-4-16,0 0-18 0,0 0-5 0,0 0-14 16,0 0-5-16,0 0-17 0,0 0 11 0,0 0-14 15,7-11 14-15,-7 11-23 0,0 0 17 16,12-5-20-16,-12 5 19 0,14-7-17 0,-1 4 14 16,-1-1-16-16,1-4 4 0,3 6 3 0,3-4 1 15,1-1-5-15,5 2-6 0,2-1 5 16,2 0 1-16,6 0-6 0,2 1-1 0,1-2-2 15,3 2 1-15,0-2-2 0,7 2-3 0,3 0-3 16,-1-1-3-16,2 0 1 0,-1 3 0 0,3-2-2 16,0 0-2-16,0 1 0 0,2-1 0 15,-1 3 2-15,3-3 0 0,0 0 1 0,0 1 1 16,0-1-3-16,-2 2 0 0,2 0-6 0,-3-1 1 16,1 3 0-16,0-4 2 0,-2 2-2 15,-1-1-6-15,-1 2 5 0,2-2-1 0,0-1-1 16,-3 2 0-16,5-1 0 0,-2-4-4 0,-2 4 2 15,3 0 2-15,-3-4-3 0,2 4 0 0,0-2 0 16,-1 0 0-16,-1 0 0 0,2 3-3 0,-1-1 2 16,-1 1-1-16,-2-2 2 0,-5 5-5 15,-1-2 4-15,-1 0 0 0,2 2 2 0,-1-3-4 16,-3 2 6-16,3 1-8 0,-3-4 6 0,0 4-2 16,1-3-1-16,-1 3 1 0,0-1-1 15,-1-2 4-15,-1 2-3 0,0-2 1 0,0-1-1 16,-5 3 2-16,-1-2-3 0,-2 2-2 0,2-1 4 15,-4 0-4-15,0 0 3 0,-5 2 1 16,-1-1-1-16,0 1 0 0,-2-2-3 0,-3 2 2 16,-1-3-2-16,-1 3 4 0,-1-2-4 0,-15 2-2 15,24 0 5-15,-24 0 1 0,21-2 1 16,-21 2 0-16,17 0-4 0,-17 0 0 0,12-2 4 16,-12 2-2-16,0 0-1 0,15-1 1 0,-15 1 0 15,0 0 1-15,0 0 4 0,16 0 2 0,-16 0 17 16,0 0 8-16,0 0 4 0,17 0 0 15,-17 0-6-15,0 0 1 0,0 0 1 0,18 0 1 16,-18 0-4-16,0 0-3 0,19 0-4 0,-19 0 1 16,16 0-2-16,-16 0 7 0,21 0 12 15,-21 0 5-15,27-2 1 0,-13 2-5 0,1 0 0 16,-1 0-8-16,1 0-9 0,-15 0-1 0,27 0-4 16,-27 0-7-16,22 0-3 0,-22 0 5 0,19 0-9 15,-19 0 4-15,0 0 11 0,21 0-10 16,-21 0 7-16,0 0 7 0,0 0 12 0,16 0-8 15,-16 0 5-15,0 0-12 0,0 0-1 0,0 0-5 16,15 0-2-16,-15 0-1 0,0 0-9 0,0 0-3 16,0 0-2-16,0 0-24 0,0 0-20 15,14 0-57-15,-14 0-49 0,0 0-46 0,0 0-43 16,0 0-25-16,0 0-5 0,0 0-5 0,0 0-47 16,-18 2-13-16,18-2-54 0,-15 1-295 15,15-1-245-15</inkml:trace>
  <inkml:trace contextRef="#ctx0" brushRef="#br0" timeOffset="-121151.3">9478 11979 444 0,'-17'0'296'0,"17"0"-21"0,0 0-106 0,-14 0 24 15,14 0-82-15,0 0 33 0,0 0-4 16,0 0-8-16,0 0 0 0,0 0 5 0,0 0-46 15,0 0 23-15,14 10 1 0,-3-8-2 0,1 2-12 16,4 0-14-16,1 2-10 0,0 0-8 16,-1 2-6-16,3-3-5 0,-1 2-6 0,1 1-5 15,0-1-2-15,-3 0-3 0,-1 0 0 0,-1-2-2 16,0 3 16-16,-3-2 35 0,-1 3 26 0,-10-9 20 16,10 14 5-16,-10-14-7 0,-2 16-21 15,-2-8 1-15,-6 3-22 0,-2 1-8 0,-5-1-18 16,-2 1-8-16,-1 2-18 0,-5-1-5 0,-2 3-8 15,-2-1-11-15,2-1-56 0,-2 1-30 0,2-1-73 16,5 0-39-16,1-2-79 0,2 2-66 16,3-3-48-16,3 1-79 0,1-2-428 0,4-1-516 15</inkml:trace>
  <inkml:trace contextRef="#ctx0" brushRef="#br0" timeOffset="-120366.58">9130 12560 46 0,'0'0'472'0,"0"0"-101"0,0 0-51 15,0 0-47-15,0-17-38 0,0 17-17 0,0 0-28 16,0 0-36-16,0 0-17 0,0 0-19 0,0 0 2 15,0 0 7-15,0 0 5 0,0 0-4 0,0 0-4 16,-10 15-10-16,10-15 3 0,-6 21-3 0,2-7 9 16,0 1-18-16,0 2 18 0,-3 2-28 15,3 1 26-15,-2 4-37 0,0-1 26 0,-2 0-52 16,3 0 28-16,-1-2-49 0,2 0 35 0,-2-2-52 16,2-4-8-16,0 4-1 0,-1-5 3 15,3-1 13-15,-2-2-18 0,2 1 3 0,2-12 6 16,-6 19 8-16,6-19 1 0,-2 17 1 0,2-17 0 15,0 0-5-15,-4 16-4 0,4-16-3 0,0 0-4 16,0 0-1-16,-4 12 1 0,4-12-2 0,0 0-4 16,0 0-3-16,0 0-15 0,0 0-13 0,-4 12-38 15,4-12-44-15,0 0-24 0,0 0-50 0,0 0-46 16,0 0-27-16,0 0-107 0,0 0-11 16,-5-11-76-16,5 11-395 0,0 0-461 0</inkml:trace>
  <inkml:trace contextRef="#ctx0" brushRef="#br0" timeOffset="-119113.3">9459 12600 322 0,'2'-11'533'0,"-2"11"-138"16,0 0-88-16,0 0-49 0,0 0-54 16,-10 6 0-16,4 2-46 0,-1 2-2 0,1 2-25 15,0 0-9-15,-2 4-27 0,0-1 0 0,1 1-18 16,-3 3 0-16,2 3-17 0,-1-2-6 0,-1 2-15 16,2-2-3-16,2-1-15 0,-1-3 4 0,1-2-12 15,2 2-1-15,-2-4-7 0,4-3 1 16,2-9-8-16,-6 21 7 0,6-21-5 0,-4 11 7 15,4-11-6-15,0 0 4 0,0 0-8 0,0 0 2 16,0 0-1-16,12-8-1 0,-4 1-9 0,0 0 10 16,1-1-8-16,1 1 10 0,-2-2-8 0,3 2 8 15,-3 3-9-15,-8 4 4 0,19-11-4 16,-19 11 11-16,16-4-10 0,-16 4 12 0,12-1-8 16,-12 1 11-16,13 1 0 0,-13-1 14 0,12 7-1 15,-12-7 5-15,15 5 11 0,-15-5 15 0,16 9 15 16,-16-9 7-16,19 8 13 0,-19-8-17 0,23 4 9 15,-23-4-30-15,26 0 15 0,-11 0-33 16,-3-2 16-16,5 0-28 0,-3-4 16 0,-1 2-26 16,1 0 19-16,1-1-24 0,-3-2 17 0,1 3-30 15,-1-4-13-15,-2 4-42 0,1-2-35 0,-1 2-39 16,-10 4-72-16,16-8-2 0,-16 8-83 0,13-5-18 16,-13 5-54-16,0 0-404 0,0 0-364 15</inkml:trace>
  <inkml:trace contextRef="#ctx0" brushRef="#br0" timeOffset="-118764.77">8963 13364 308 0,'0'0'529'0,"-2"-15"-170"16,2 15-49-16,4-12-56 0,-4 12-18 0,6-15-36 15,-6 15-39-15,11-12-28 0,-11 12-19 0,10-4-2 16,-10 4 9-16,0 0 2 0,12 4 18 16,-12-4 7-16,7 20-8 0,-7-20 44 0,0 25-10 15,-2-9 51-15,-1 4-41 0,-1-2 51 0,0 5-41 16,-2-1 6-16,-2 2-50 0,2-1 1 0,-1-5-49 15,3 1-4-15,0-3-37 0,2-2 2 0,0 0-23 16,2-14 5-16,2 23-44 0,-2-23-19 16,14 11-97-16,-14-11-54 0,29 0-100 0,-10-4-59 15,4-3-62-15,8-4-51 0,-2-3-72 0,2 0 16 16,4-5-366-16,-4 3-490 0</inkml:trace>
  <inkml:trace contextRef="#ctx0" brushRef="#br0" timeOffset="-118186.8">9486 13223 63 0,'0'0'538'0,"-10"-8"-198"15,10 8 3-15,0 0-89 0,-17-2 13 0,17 2-52 16,0 0-11-16,-16-2-41 0,16 2-4 16,0 0-32-16,-15 0-12 0,15 0-23 0,0 0-4 15,-14 4-21-15,14-4-7 0,0 0-10 0,-13 6 4 16,13-6-9-16,-8 8 10 0,8-8 4 0,-10 9 0 15,10-9-1-15,-11 15 0 0,11-15-5 0,-8 16-14 16,8-16-1-16,-8 14-9 0,8-14-4 0,-6 8-7 16,6-8 1-16,0 0-4 0,-5 11 4 0,5-11-6 15,0 0 7-15,0 0-4 0,0 0 15 16,0 0-13-16,0 0 6 0,0 0-15 0,0 0 13 16,0 0-18-16,0 0 9 0,7-12-6 15,-7 12-5-15,10-16 9 0,-4 9-8 0,2-3 7 16,1 2-12-16,-1-3 11 0,0 3-11 0,3-1 9 15,-1 1-9-15,2-1 8 0,-1 1-11 0,1 3 14 16,-2-2-13-16,3 0 10 0,-1 3-12 0,-1 1 20 16,-11 3-21-16,20-5 17 0,-20 5-12 0,17 3 15 15,-17-3-9-15,16 11 11 0,-16-11 1 0,11 17 8 16,-9-4 3-16,0-1 24 0,0 2-26 0,-4 0 28 16,2-2-32-16,-2 1 29 0,0 1-32 15,-3-2 29-15,3-2-35 0,2-10 41 0,-4 22-33 16,4-22 47-16,-4 16-40 0,4-16 46 0,-4 11-57 15,4-11 52-15,0 0-53 0,-2 12 43 0,2-12-52 16,0 0 37-16,0 0-53 0,0 0 47 16,-2 14-52-16,2-14 44 0,0 0-52 0,0 0 47 15,0 0-49-15,0 0 49 0,2 14-42 0,-2-14 44 16,0 0-50-16,0 0 53 0,0 0-52 0,8 5 51 16,-8-5-55-16,0 0 50 0,0 0-74 0,11 4 18 15,-11-4-75-15,0 0-10 0,0 0-50 0,0 0-31 16,0 0-36-16,10 5-36 0,-10-5 32 15,0 0-55-15,0 0-6 0,0 0-11 0,0 0-24 16,0 0-374-16,0 0-279 0</inkml:trace>
  <inkml:trace contextRef="#ctx0" brushRef="#br0" timeOffset="-117747.27">9527 13199 275 0,'0'-15'477'0,"0"15"-36"15,0 0-94-15,2-16-16 0,-2 16-64 0,0 0-43 16,0 0-49-16,0 0-18 0,0 0 6 16,0 0 17-16,0 0-9 0,0 0-20 0,0 0-4 15,0 0-35-15,-4 17-15 0,4-17-13 0,-4 22 13 16,4-22-35-16,-2 22 10 0,2-22-29 0,-4 24 14 16,4-24-36-16,-4 19 20 0,4-19-31 0,0 18 18 15,0-18-27-15,-2 12 23 0,2-12-28 0,0 0 23 16,-2 13-28-16,2-13 32 0,0 0-33 15,0 0 27-15,0 0-26 0,0 0 23 0,0 0-26 16,18-1 8-16,-18 1-5 0,15-12 4 0,-7 8 2 16,-8 4-4-16,17-10-2 0,-17 10 0 0,14-8 1 15,-14 8 3-15,0 0 3 0,17 0 1 16,-17 0 6-16,12 8 7 0,-12-8 21 0,12 12 15 16,-3-5 5-16,-3 1 7 0,0 2-3 0,2-1 2 15,1-2 15-15,-3 3 49 0,4-5-33 0,-2 3 45 16,3-1-29-16,-1-1 23 0,2-3-31 0,1 2-5 15,-1-5-26-15,3 0 0 0,1-2-29 16,-1-1 8-16,-1 0-25 0,3-3-22 0,-5 2-29 16,3-4-24-16,-1 2-35 0,-2-1-49 0,-1-2-41 15,1 2-59-15,-1-1-37 0,-3 0-48 0,2 3-35 16,-10 5-69-16,13-11-95 0,-13 11-414 0,0 0-590 16</inkml:trace>
  <inkml:trace contextRef="#ctx0" brushRef="#br0" timeOffset="-117359.95">9325 13884 15 0,'0'0'534'15,"-17"0"-100"-15,17 0-73 0,-18 3 5 0,7 0-40 16,-1 4-14-16,-3-2-54 0,5 3 6 0,-2 0-62 16,1 4-33-16,1-2-22 0,2 1-23 15,-1 0-17-15,3-2-18 0,2 1-10 0,4-10-1 16,-2 20 2-16,2-20-13 0,4 13 34 0,-4-13-33 15,11 10 45-15,-11-10-56 0,20 3 41 0,-7-6-68 16,1 0 43-16,1-1-55 0,-3-3 38 0,0 1-50 16,-1-1 42-16,-1-3-2 0,0 2-28 15,-3-3-32-15,-1-1-39 0,-2 1-33 0,0 2-43 16,-4 9-16-16,4-22-63 0,-4 22-41 0,2-20-96 16,-2 20-59-16,0-16 40 0,0 16-60 0,2-11-310 15,-2 11-315-15</inkml:trace>
  <inkml:trace contextRef="#ctx0" brushRef="#br0" timeOffset="-116758.15">9594 13726 161 0,'0'0'572'0,"0"0"-95"16,0 0-77-16,0 0-4 0,0 0-76 0,0 0-21 15,-3-12-74-15,3 12-11 0,0 0-74 0,0 0 3 16,0 0-61-16,0 0 12 0,0 0-49 0,0 0 15 15,0 0-37-15,0 0 25 0,0 0-40 16,0 0 25-16,0 0-31 0,0 0 31 0,0 0-18 16,0 0 52-16,-12-2-25 0,12 2 53 0,0 0-35 15,0 0 14-15,0 0 13 0,0 0 8 0,0 0 2 16,0 0-8-16,0 0-18 0,0 0-12 0,0 0-25 16,0 0 5-16,0 0-15 0,0 0-4 15,0 0-13-15,0 0-3 0,0 0-8 0,0 0 4 16,-6 11-42-16,6-11 50 0,0 0 0 0,-2 16 2 15,2-16-6-15,0 15 7 0,0-15-12 0,0 15 5 16,0-15-4-16,0 16-40 0,0-16 50 0,-2 15-2 16,2-15-3-16,0 0-36 0,0 17 44 15,0-17 4-15,0 0 1 0,0 0-10 0,-2 16-1 16,2-16-2-16,0 0 2 0,0 0-3 0,0 0 1 16,0 0-2-16,0 12 1 0,0-12-10 0,0 0 3 15,0 0-2-15,0 0 2 0,0 0-8 0,0 0-37 16,0 0 49-16,0 0-41 0,16-1 39 0,-16 1-35 15,0 0 43-15,13-3-1 0,-13 3-42 16,0 0 47-16,12-3-41 0,-12 3 42 0,0 0-32 16,0 0 35-16,17 0-40 0,-17 0 41 0,0 0-39 15,14 6 42-15,-14-6-40 0,0 0 44 0,14 5-41 16,-14-5 51-16,0 0-42 0,15 6 52 0,-15-6-42 16,12 2 41-16,-12-2-50 0,13 0 49 15,-13 0-51-15,14 0 50 0,-14 0-54 0,19-2 50 16,-19 2-51-16,16-4 54 0,-16 4-58 0,19-8 48 15,-19 8-57-15,19-9 40 0,-19 9-63 0,18-9 22 16,-18 9-24-16,15-6-21 0,-15 6-31 0,14-10-28 16,-14 10-7-16,17-5-60 0,-17 5-37 15,10-4-70-15,-10 4-36 0,0 0 57 0,14-3-36 16,-14 3 52-16,0 0-56 0,0 0-280 0,0 0-164 16</inkml:trace>
  <inkml:trace contextRef="#ctx0" brushRef="#br0" timeOffset="-116561.33">9693 14027 190 0,'-11'11'554'16,"1"-1"-92"-16,2 0-57 0,2-5-38 0,6-5-27 16,-11 12 17-16,11-12 23 0,0 0-27 0,4 11 44 15,-4-11-62-15,27-1-7 0,-6-5-58 0,4 2-34 16,8-5-58-16,4 1-28 0,6-4-44 0,3-1-42 16,-1 1-71-16,5-1-28 0,-7 2-85 15,3-3-115-15,-3 2-50 0,-8 3-26 0,3-1-74 16,-7-1-26-16,-2 6 16 0,-5-1-53 0,-5-2-9 15,-2 4-294-15,-5 2-341 0</inkml:trace>
  <inkml:trace contextRef="#ctx0" brushRef="#br0" timeOffset="-116226.98">10272 14021 81 0,'0'0'323'0,"0"0"-27"15,0 0-106-15,0 0 18 0,0 0-56 0,0 0 6 16,0 0-11-16,0 0 4 0,0 0 0 0,0 0-6 16,0 0-19-16,14 3-16 0,-14-3-13 15,0 0-16-15,8 8-17 0,-8-8-11 0,13 6-12 16,-13-6-8-16,16 8-35 0,-16-8-47 0,19 6-40 16,-11 0-29-16,-8-6-30 0,21 8-23 0,-11-4-80 15,-2 1 21-15,3-2-253 0,-11-3-43 0</inkml:trace>
  <inkml:trace contextRef="#ctx0" brushRef="#br0" timeOffset="-116070.76">10598 14099 164 0,'0'0'354'0,"13"-2"-81"0,-13 2-43 16,0 0-38-16,14-3-26 0,-14 3-17 16,0 0-26-16,0 0-19 0,17-2-26 0,-17 2-10 15,0 0-15-15,16-3-15 0,-16 3-18 0,0 0-38 16,19 0-33-16,-19 0-34 0,0 0-90 0,20 0 18 15,-20 0-67-15,15 0-186 0,-15 0 58 0</inkml:trace>
  <inkml:trace contextRef="#ctx0" brushRef="#br0" timeOffset="-115947.24">10945 14085 82 0,'0'0'326'0,"21"-3"-144"0,-21 3 5 15,17-4-90-15,-17 4 35 0,18-5-94 16,-18 5 25-16,15-3-92 0,-15 3 6 0,18-4-81 15,-18 4-59-15,13-3-85 0,-13 3 77 0</inkml:trace>
  <inkml:trace contextRef="#ctx0" brushRef="#br0" timeOffset="-115674.3">11487 14100 11 0,'0'0'231'0,"25"-2"-10"0,-25 2-100 0,23-4 16 15,-23 4-75-15,22-2 35 0,-22 2-82 0,23-4 51 16,-23 4-66-16,19-3 56 0,-19 3-65 0,16-3 53 15,-16 3-71-15,15-3 43 0,-15 3-65 0,0 0 28 16,16-4-63-16,-16 4-41 0,0 0-114 16,15-5 73-16</inkml:trace>
  <inkml:trace contextRef="#ctx0" brushRef="#br0" timeOffset="-111874.37">13684 12955 98 0,'0'0'236'0,"0"0"-63"0,0 0-35 16,0 0-34-16,0 0-22 0,0 0-10 15,0 0-8-15,0 0-3 0,0 0 7 0,0 0 5 16,0 0-8-16,0 0-7 0,0 0-7 0,0 0-7 16,0 0 0-16,0 0-7 0,0 0 1 0,0 0-12 15,0 0-1-15,0 0-1 0,9-7 22 0,-9 7-45 16,0 0-28-16,0 0-70 0,0 0-95 0,10 6-222 16,-10-6 56-16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4T13:59:40.105"/>
    </inkml:context>
    <inkml:brush xml:id="br0">
      <inkml:brushProperty name="width" value="0.05292" units="cm"/>
      <inkml:brushProperty name="height" value="0.05292" units="cm"/>
      <inkml:brushProperty name="color" value="#FF0000"/>
    </inkml:brush>
  </inkml:definitions>
  <inkml:trace contextRef="#ctx0" brushRef="#br0">6631 6542 71 0,'0'0'491'0,"0"0"-116"0,0 0-69 0,0 0-25 16,0 0-18-16,-12-2-14 0,12 2-26 0,0 0-22 16,0 0-17-16,0 0-18 0,0 0-9 15,0 0-9-15,0 0-9 0,-12-4-4 0,12 4-9 16,0 0-9-16,0 0-1 0,0 0-4 0,0 0 0 15,0 0-11-15,0 0 0 0,0 0-12 0,0 0-3 16,-11-6-29-16,11 6 20 0,0 0-9 16,0 0-2-16,0 0-9 0,0 0 1 0,0 0-10 15,0 0-7-15,0 0 5 0,0 0-11 0,0 0-4 16,0 0 0-16,0 0 3 0,0 0 3 0,0 0-5 16,0 0-2-16,0 0-3 0,0 0 2 15,0 0-10-15,0 0-6 0,0 0-4 0,0 0 2 16,0 0 0-16,0 0-2 0,0 0-4 0,8-5 4 15,-8 5 1-15,23-4 5 0,-10 2 0 16,1 1 1-16,5-2-2 0,-3 3-2 0,3-1-6 16,1 1 2-16,1-1-3 0,2 1 4 0,0-2-3 15,-3 2 4-15,3 0-9 0,-2 0 4 0,-1 0-2 16,-1 0 4-16,0-1-2 0,-1 1 2 16,-3 0 2-16,-1 0 14 0,-14 0-4 0,27-1 10 15,-27 1-10-15,21-1 21 0,-21 1-12 0,16 0 11 16,-16 0-13-16,0 0 12 0,17-1-14 15,-17 1 28-15,0 0-26 0,0 0 29 0,16-1-32 16,-16 1 23-16,0 0-30 0,0 0 28 0,0 0-29 16,15 0 21-16,-15 0-24 0,0 0 27 15,0 0-30-15,0 0 24 0,0 0-33 0,0 0 31 16,0 0-37-16,0 0 30 0,14 0-35 0,-14 0 15 16,0 0-65-16,0 0-35 0,0 0-85 0,0 0-62 15,0 0-42-15,0 0-60 0,0 0-71 0,0 0-49 16,0 0-79-16,-6 9-73 0,6-9-283 15,-14 11-542-15</inkml:trace>
  <inkml:trace contextRef="#ctx0" brushRef="#br0" timeOffset="3337.91">7177 6701 169 0,'0'0'248'0,"0"0"-53"0,0 0-33 0,0 0-15 15,0 0-8-15,0 0-7 0,0 0-8 0,0 0-5 16,0 0-2-16,0 0 2 0,-12-3 5 15,12 3-31-15,0 0 18 0,0 0-15 0,0 0 3 16,0 0-5-16,0 0-6 0,0 0 5 16,0 0-10-16,0 0 10 0,0 0-13 0,0 0 18 15,0 0-17-15,0 0 14 0,-11-5-14 0,11 5 9 16,0 0-10-16,0 0 0 0,0 0-2 0,0 0-8 16,0 0-3-16,0 0-7 0,0 0-4 0,0 0-8 15,0 0 5-15,0 0-11 0,0 0 1 0,0 0-10 16,0 0 8-16,0 0-17 0,0 0 10 15,0 0-12-15,0 0 6 0,0 0-14 0,0 0 6 16,0 0-13-16,0 0 10 0,0 0-13 16,0 0 8-16,0 0-7 0,0 0 0 0,0 0-5 15,0 0 10-15,0 0-10 0,0 0 16 0,0 0-3 16,0 0 9-16,0 0-7 0,15-3-2 0,-15 3 1 16,0 0 3-16,16 0 5 0,-16 0 1 15,19 0-3-15,-19 0 5 0,23-1 2 0,-23 1-3 16,27-2-2-16,-13 2-4 0,0 0-3 0,3 0 1 15,0 0-1-15,1 0-2 0,-1-1-2 16,-1 1-6-16,3 0 5 0,-3 0-3 0,3 0 3 16,-3 0-2-16,1 1-4 0,0-1-2 0,1 0 6 15,-1 0-4-15,-1 0 1 0,1 2 4 0,-1-1-1 16,-1-1 1-16,-1 0 3 0,-14 0 3 16,27 1 4-16,-27-1 0 0,23 1 5 0,-23-1 7 15,21 1 13-15,-21-1-11 0,14 2 5 0,-14-2 2 16,0 0-3-16,17 0 0 0,-17 0-5 0,0 0 2 15,0 0-1-15,14 0 1 0,-14 0-7 16,0 0-5-16,0 0 3 0,0 0-1 0,0 0 0 16,14 2-5-16,-14-2-2 0,0 0-3 0,0 0-1 15,0 0-1-15,0 0 2 0,0 0-5 16,0 0-9-16,0 0-25 0,0 0-48 0,0 0-69 16,0 0-59-16,0 0-54 0,0 0-61 0,0 0-104 15,0 0-133-15,0 0-479 0,0 0-686 16</inkml:trace>
  <inkml:trace contextRef="#ctx0" brushRef="#br0" timeOffset="5625.37">7814 6897 386 0,'0'0'368'0,"0"0"-80"15,0 0-32-15,0 0-26 0,0 0-16 16,0 0-22-16,-9-7-20 0,9 7-36 0,0 0-21 16,0 0-18-16,0 0-22 0,0 0-15 0,0 0-1 15,0 0 2-15,0 0 2 0,0 0 4 0,0 0-4 16,0 0 4-16,11-6 0 0,-11 6 2 16,0 0 8-16,18 0 2 0,-18 0 11 0,23 1 5 15,-10-1-9-15,1 2-6 0,0 0 6 0,3-1-6 16,2 1-10-16,-3-1-5 0,5 2 2 15,-3-2-10-15,3 2 3 0,-2-1-7 0,1 1 3 16,-1-3-10-16,0 2 7 0,-1 0-12 0,-1-2 4 16,1 2-4-16,-3-1 9 0,-1-1-5 0,-1 3 6 15,-13-3-4-15,22 1 3 0,-22-1-1 0,19 0 5 16,-19 0 2-16,0 0-5 0,19 2-9 16,-19-2-8-16,0 0-6 0,14 1-2 0,-14-1-10 15,0 0-7-15,0 0-20 0,0 0-38 16,15 2-52-16,-15-2-48 0,0 0-55 0,0 0-67 15,0 0-65-15,0 0-117 0,0 0-90 0,0 0-370 16,0 0-557-16</inkml:trace>
  <inkml:trace contextRef="#ctx0" brushRef="#br0" timeOffset="17737.57">6853 5589 341 0,'0'0'306'0,"0"0"-27"0,0 0-60 15,0 0-21-15,0 0-43 0,0 0-11 16,0 0-36-16,0 0-12 0,0 0-30 0,0 0 9 16,0 0 2-16,0 0-6 0,0 0 16 0,0 0-12 15,0 0 10-15,0 0-19 0,0 0 9 0,0 0-11 16,0 0 11-16,0 0-10 0,0 0 18 0,4 11-17 16,-4-11 27-16,0 0-1 0,0 0 22 15,8 6-8-15,-8-6 24 0,0 0-23 0,21-2 13 16,-21 2-28-16,22-7 17 0,-7 0-30 15,1-1 7-15,5-3-26 0,0-1 7 0,1-3-7 16,3 1-12-16,2-1-3 0,-2-2-10 0,-2-2-5 16,1 3-1-16,-5 3-3 0,2-3-7 0,-5 3 1 15,1-1-3-15,-3 3-3 0,-1 2-2 16,-3-1-3-16,0 2-3 0,1 0-16 0,-3 1-21 16,0-1-28-16,-8 8-28 0,11-9-42 0,-11 9-13 15,10-10-45-15,-10 10-15 0,0 0-34 0,10-7-44 16,-10 7-21-16,0 0-47 0,0 0-8 0,0 0-322 15,0 0-237-15</inkml:trace>
  <inkml:trace contextRef="#ctx0" brushRef="#br0" timeOffset="22573.27">11289 6633 161 0,'0'0'528'16,"0"0"-113"-16,-7-15-68 0,7 15-40 0,-8-6 2 15,8 6-37-15,-12-3-5 0,12 3-17 16,-19 1-25-16,19-1-24 0,-21 8-23 0,9-2-18 0,0 2-8 16,1 0-25-16,-1 1-17 0,4-2-16 15,-3 5-13-15,5-2-16 0,0-1-2 0,2 3-5 16,4-12 17-16,0 20 8 0,0-20 3 0,8 18-3 16,0-10-6-16,3-2-7 0,1-2-7 15,0 1-9-15,3-3-6 0,1-2-7 0,1 0-10 16,-1-3 3-16,1-2-3 0,-3-1 14 15,1-2 3-15,-3 0-7 0,1-3-1 0,-5-1-6 16,2 0-7-16,-3-2 0 0,-3-1-13 0,-2 2-1 16,0-2-20-16,-2 15-26 0,-2-26-26 0,0 14-35 15,0 0-45-15,2 12-46 0,-9-18-33 0,9 18-49 16,-4-12-61-16,4 12-45 0,0 0-24 16,0 0-27-16,0 0-47 0,0 0-298 0,0 0-362 15</inkml:trace>
  <inkml:trace contextRef="#ctx0" brushRef="#br0" timeOffset="22835.58">11609 6695 562 0,'0'0'568'0,"0"0"-150"16,0 0-72-16,0 0-65 0,0 0-27 15,-10-6-27-15,10 6-18 0,0 0-23 0,0 0-16 16,0 0-11-16,0 0-11 0,0 0-17 0,0 0-10 16,0 0-17-16,16 2-23 0,-16-2-18 15,0 0-11-15,17 4-8 0,-17-4-13 0,12 2-32 16,-12-2-41-16,15 2-46 0,-15-2-55 0,14 3-40 16,-14-3-77-16,12 2-90 0,-12-2-47 15,0 0-61-15,17 1-249 0,-17-1-279 0</inkml:trace>
  <inkml:trace contextRef="#ctx0" brushRef="#br0" timeOffset="23340.15">12047 6598 6 0,'0'0'104'0,"0"0"-32"0,0 0-22 16,0 0-27-16,0 0-25 0,6-8-14 0,-6 8-16 16,0 0 5-16,0 0 42 0,0 0 75 0,0 0 42 15,11-6 32-15,-11 6 15 0,0 0 6 0,0 0-17 16,0 0 18-16,0 0-32 0,0 0 23 16,0 0-36-16,0 0 0 0,0 0-17 0,0 0 0 15,0 0-5-15,0 0-10 0,0 0 8 16,0 0-25-16,0 0 8 0,0 14-27 0,0-14 33 15,0 0-17-15,-4 16 1 0,4-16-20 0,0 0-8 16,2 16-3-16,-2-16 11 0,6 10-7 0,-6-10-10 16,10 9-3-16,-10-9-14 0,17 7 3 15,-17-7-5-15,20 3 2 0,-20-3 5 0,23-3-3 16,-10 2 3-16,-1-3 4 0,-2 1 21 0,3-4 8 16,-3 3 13-16,0-3 12 0,-1 1 20 0,1-1 16 15,-2-1 9-15,-8 8 4 0,13-14 4 16,-13 14 0-16,10-9-11 0,-10 9-20 0,6-10-22 15,-6 10-22-15,0 0-16 0,8-5-14 0,-8 5-12 16,0 0-4-16,0 0 0 0,0 0-1 16,0 19-5-16,-2-8 15 0,0 2-8 0,-2 1 0 15,0-1-11-15,2 4-29 0,-2-1-57 0,2 1-52 16,-2-2-80-16,2 2-81 0,-1 0-51 16,3 0-29-16,-2 0-81 0,2-1-147 0,2-1-488 15,-2 0-724-15</inkml:trace>
  <inkml:trace contextRef="#ctx0" brushRef="#br0" timeOffset="28041.64">14486 6668 109 0,'0'0'422'0,"0"0"-107"16,2-15 1-16,-2 15-50 0,0 0-7 0,0-16 1 15,0 16-38-15,0 0-2 0,-2-15-36 0,2 15-6 16,0 0-31-16,-2-15-7 0,2 15-21 16,0 0-3-16,-10-13-9 0,10 13-11 0,-6-8-3 15,6 8-20-15,0 0-6 0,-11-10-9 0,11 10-3 16,0 0-11-16,-20 0 0 0,20 0-11 0,-17 7-3 16,17-7-4-16,-16 11-1 0,5-4-1 15,3 1 1-15,2 3-5 0,0-1-4 0,-1 1 2 16,3 1 1-16,2 1 2 0,2-13-1 0,-2 23 2 15,6-10 4-15,0-1-9 0,1-2 7 16,3 1 1-16,0-1 7 0,2 0 2 0,1-2 9 16,1-2 11-16,1-1 18 0,-1 0 6 0,0-2 5 15,3-2 9-15,-15-1 2 0,23 0 3 0,-11-4 1 16,-2-1-15-16,3 1-4 0,-7-3-9 16,2-2-13-16,1-1-8 0,-1-1-13 0,-6-1-1 15,2 3-8-15,-4 9-7 0,4-22-2 0,-4 22-7 16,2-20-15-16,-2 20-21 0,-2-15-25 0,2 15-31 15,-2-14-55-15,2 14-32 0,0 0-54 16,-4-14-29-16,4 14-16 0,0 0-32 0,0 0-21 16,0 0 4-16,0 0-40 0,0 0 7 0,0 0 1 15,0 0-27-15,0 0-258 0,0 0-190 16</inkml:trace>
  <inkml:trace contextRef="#ctx0" brushRef="#br0" timeOffset="28316.3">14699 6687 383 0,'0'0'491'0,"0"0"-84"16,0 0-48-16,15-4-32 0,-15 4-45 15,0 0-36-15,0 0-36 0,0 0-20 0,0 0-30 16,12-1-14-16,-12 1-11 0,0 0-14 0,0 0-1 16,19 1-14-16,-19-1-3 0,0 0 2 0,18 3-14 15,-18-3-6-15,15 1-18 0,-15-1-3 16,16 4-19-16,-16-4-1 0,19 2-13 0,-19-2-5 15,14 2-5-15,-14-2 2 0,0 0-13 16,21 3-10-16,-21-3-22 0,0 0-18 0,0 0-22 16,13 1-18-16,-13-1-21 0,0 0-31 0,0 0-22 15,0 0-47-15,0 0-32 0,14 2-43 16,-14-2-60-16,0 0-30 0,0 0-390 0,0 0-343 16</inkml:trace>
  <inkml:trace contextRef="#ctx0" brushRef="#br0" timeOffset="28949.56">15150 6626 121 0,'0'0'393'0,"0"0"-52"0,-8-9-91 15,8 9-12-15,0 0-30 0,0 0 3 0,-4-14-8 16,4 14-34-16,0 0-20 0,0-13-30 0,0 13-2 15,4-14-23-15,-4 14 17 0,12-15-13 0,-12 15 14 16,12-14-14-16,-5 7 10 0,1 0-11 16,2-1 1-16,-1 2-7 0,-1-2-11 0,0 4-6 15,2-1-10-15,-10 5-10 0,17-7-9 0,-17 7-8 16,19-4-7-16,-19 4-2 0,12 1-5 0,-12-1 6 16,14 8-11-16,-14-8 3 0,9 10-7 15,-9-10 7-15,4 16-8 0,-4-16-3 0,0 19 0 16,-4-7 2-16,0 2-2 0,-1-1-8 0,-3 2 5 15,-2 0 1-15,2-1 6 0,-5-1-8 16,3 2 4-16,2 0-4 0,-7-3 5 0,3 3-11 16,1-4 7-16,-1 1-12 0,0 0 15 0,1-2-11 15,3-1 8-15,-2-1-7 0,1-1 6 0,1 0-5 16,8-7 9-16,-12 12-1 0,12-12 13 16,-11 10 1-16,11-10 11 0,0 0-16 0,0 0 15 15,-6 8-9-15,6-8 11 0,0 0-10 0,0 0 2 16,0 0 2-16,15 4-1 0,-15-4-3 15,0 0-9-15,18 1 3 0,-18-1 1 0,15-1-5 16,-15 1-3-16,22-3-8 0,-22 3-8 0,23 0-35 16,-23 0-46-16,25-1-36 0,-25 1-33 15,19 0-52-15,-19 0-36 0,16 0-34 0,-16 0-39 16,15 1-16-16,-15-1-20 0,0 0-64 0,18 0-219 16,-18 0-189-16</inkml:trace>
  <inkml:trace contextRef="#ctx0" brushRef="#br0" timeOffset="29419.48">15491 6617 252 0,'0'0'445'0,"-8"-12"-63"0,8 12-51 0,0 0-39 15,-4-14-20-15,4 14-53 0,0 0-17 0,2-15-40 16,-2 15-6-16,10-11-27 0,-10 11 4 16,12-12-18-16,-12 12 4 0,19-12-10 0,-11 7-10 15,3-1-2-15,-3 2-16 0,4 3-8 0,-12 1-10 16,21-6-3-16,-21 6-20 0,21 0 4 16,-21 0-14-16,14 2 7 0,-14-2-6 0,12 7 5 15,-12-7-2-15,7 10 2 0,-7-10-5 0,0 0-3 16,-2 23 1-16,2-23 2 0,-7 20-16 15,5-11 3-15,2-9-14 0,-8 19 15 0,8-19-19 16,-6 16-3-16,6-16 5 0,-2 15 3 0,2-15 13 16,4 15 8-16,-4-15 29 0,12 16 13 0,-3-7 23 15,1-2 5-15,-2 3-14 0,1-2-4 16,1-1-6-16,-2 0-1 0,-8-7 5 0,15 12 13 16,-15-12 20-16,8 9 30 0,-8-9 24 0,0 0 4 15,0 17 52-15,0-17-22 0,-15 13-34 0,3-6-30 16,-2-2-24-16,-3-1-19 0,-2 0-17 15,1 3-48-15,-5-4-70 0,2 1-73 0,3-3-57 16,-5 3-64-16,4-3-103 0,3-1 28 16,-3 0-22-16,3-1-24 0,1 1-47 0,1-4-73 15,1 3-68-15,13 1-489 0,-18-3-689 0</inkml:trace>
  <inkml:trace contextRef="#ctx0" brushRef="#br0" timeOffset="34695.39">18249 6678 17 0,'0'0'431'0,"0"0"-82"0,0 0-60 0,-5-14-9 15,5 14-18-15,0 0-26 0,-8-11-6 0,8 11-58 16,0 0-1-16,-8-12-37 0,8 12-2 16,0 0-30-16,-10-7-1 0,10 7-24 0,0 0 8 15,-17-4-18-15,17 4 4 0,-10-2-7 0,10 2-3 16,-15 2-10-16,15-2 2 0,-20 6-11 16,20-6 1-16,-19 12-10 0,11-7-3 0,-3 2-3 15,3 3-6-15,0 0 2 0,-3 1 6 16,3 0-1-16,4 1-6 0,-2-1-3 0,-2 1-5 15,3-1 4-15,5 1-5 0,0-12 10 0,-4 21 1 16,4-21 6-16,0 19 3 0,0-19 2 0,4 17-4 16,-4-17 21-16,13 15-11 0,-13-15 24 0,10 12-2 15,-10-12 8-15,19 7-3 0,-19-7 10 16,16 3-3-16,-16-3 8 0,23-3 8 0,-23 3-10 16,19-5-7-16,-7-1-16 0,-6 0-6 0,7-1-7 15,-5-3-1-15,-2 2-7 0,2-1-7 16,1-2-1-16,-5 1-6 0,2 0-5 0,-2-2 3 15,-4 2-22-15,0 10 10 0,4-22-8 0,-4 22-2 16,0-19-11-16,0 19-26 0,0-11-17 16,0 11-30-16,-4-13-26 0,4 13-16 0,0 0-13 15,-4-14-11-15,4 14-13 0,0 0-33 0,-6-8-11 16,6 8-47-16,0 0-51 0,0 0-14 0,-17 6-33 16,17-6-33-16,-8 6-333 0,8-6-294 0</inkml:trace>
  <inkml:trace contextRef="#ctx0" brushRef="#br0" timeOffset="34978.42">18424 6740 263 0,'0'0'501'0,"0"0"-118"0,0 0-67 16,13-1-16-16,-13 1-43 0,0 0-11 0,0 0-46 15,0 0-7-15,14-2-30 0,-14 2-9 16,0 0-17-16,15-2-9 0,-15 2-7 0,16 0-12 16,-16 0 3-16,15 0-25 0,-15 0-4 0,18 0-19 15,-18 0-3-15,21 2-18 0,-21-2 3 16,18 2-19-16,-18-2 2 0,19 1-14 0,-19-1 4 16,23 3-16-16,-23-3-20 0,16 2-41 0,-16-2-49 15,19 2-36-15,-19-2-81 0,19 1-74 16,-19-1-40-16,12 0-51 0,-12 0-394 0,19-1-380 15</inkml:trace>
  <inkml:trace contextRef="#ctx0" brushRef="#br0" timeOffset="35378.64">19026 6554 198 0,'4'-12'536'0,"-4"12"-116"0,0 0-101 0,0 0-41 16,0 0-17-16,0 0-35 0,-4-13-21 16,4 13-27-16,0 0-24 0,0 0-13 0,-17 4-32 15,17-4 0-15,-14 9 1 0,1-1-1 0,3 2 0 16,-2 2-5-16,1 2-4 0,-1 3-3 0,-3-2-9 16,3 4-3-16,2-1-3 0,-3-1-14 15,5 0 2-15,2 0-12 0,-2-2 14 0,3 3-7 16,5-2 0-16,-4-1 20 0,4-1 16 0,4 0 19 15,1-2 10-15,-1-2 9 0,6 0 8 16,-2-4-12-16,1 2 10 0,5-5-28 0,-2 1 15 16,-1-4 9-16,-11 0 24 0,27 0-53 0,-15-1 23 15,-2-2-50-15,3-2 21 0,-1-1-58 0,-6-1 29 16,3-2-54-16,-5 2-10 0,-4 7-29 0,8-19-55 16,-8 19-46-16,-2-20-53 0,2 20-51 15,-10-19-85-15,6 12 31 0,-5-1-39 0,3 1-41 16,-2 3-22-16,8 4-39 0,-23-5-108 0,23 5-100 15,-23 1-248-15,15 3-502 0</inkml:trace>
  <inkml:trace contextRef="#ctx0" brushRef="#br0" timeOffset="76887.49">10251 8865 190 0,'0'0'248'0,"0"0"-72"15,0 0-2-15,0 0-42 0,0 0 22 0,0 0-42 16,0 0 22-16,0 0-29 0,0 0 18 0,0 0-31 16,0 0 24-16,-10-5-12 0,10 5 7 15,0 0-1-15,0 0-3 0,0 0-1 0,0 0 0 16,0 0-3-16,0 0-8 0,0 0 2 0,-13-3 1 15,13 3 5-15,0 0 2 0,0 0-5 16,0 0 0-16,0 0-2 0,0 0-6 0,0 0-6 0,0 0-9 16,0 0-2-16,0 0-4 0,0 0-11 15,0 0-7-15,0 0-9 0,0 0-4 0,0 0-11 16,0 0-1-16,0 0-7 0,0 0 5 16,0 0 16-16,0 0 12 0,0 0-3 0,0 0 9 15,8-12-9-15,-8 12 4 0,13-4-7 0,-13 4 4 16,18-4-9-16,-18 4-11 0,21-5 0 15,-21 5-5-15,21-6-5 0,-21 6 0 0,22-4-7 16,-22 4 1-16,21-4-7 0,-21 4 3 0,21-3-2 16,-21 3-3-16,20-4-2 0,-20 4 9 0,17-4-10 15,-17 4 1-15,12-1 0 0,-12 1 0 0,0 0 1 16,15-1 2-16,-15 1-2 0,0 0-8 16,0 0 5-16,14-2 3 0,-14 2-6 0,0 0 6 15,0 0-18-15,0 0-17 0,0 0-42 0,13-1-14 16,-13 1-39-16,0 0-44 0,0 0-40 15,0 0-47-15,0 0-36 0,0 0-39 0,0 0-6 16,-13 4-36-16,13-4-60 0,-12 3-209 0,12-3-197 16</inkml:trace>
  <inkml:trace contextRef="#ctx0" brushRef="#br0" timeOffset="77373.6">10162 8891 88 0,'0'0'375'0,"0"0"-106"0,0 0 6 0,0 0-42 16,6-9-13-16,-6 9-23 0,0 0-8 0,0 0-23 15,0 0-11-15,0 0-23 0,0 0-15 0,0 0-11 16,6-8-13-16,-6 8-14 0,0 0-7 16,0 0-7-16,0 0-5 0,0 0 1 0,0 0 20 15,0 0 3-15,0 0 7 0,0 0-3 16,0 15 4-16,0-15-9 0,-6 20-4 0,4-9-7 16,-4 2-9-16,2 1 1 0,-2 2-9 0,-1 0-11 15,-1 3 11-15,-2 3 11 0,1 1-6 16,-1-1 8-16,0 0-19 0,2 2 7 0,-3-3-15 0,1 2 11 15,2-2-19-15,-1-1 3 0,3-2-11 16,0-2 0-16,0-1-11 0,0 0 9 0,1-2-15 16,3-1 5-16,2-12-3 0,-6 21 10 0,6-21-8 15,-2 15 12-15,2-15-3 0,4 9-1 16,-4-9 7-16,8 8-1 0,-8-8 4 0,17 6-7 16,-17-6-9-16,19 1-1 0,-19-1-5 0,24-1-19 15,-9-1-42-15,-3 0-28 0,3 0-45 16,-1 0-36-16,-1 0-29 0,3-2-58 0,-1 0-68 15,-3 1-72-15,3 1-40 0,-3-2-421 0,0-2-472 16</inkml:trace>
  <inkml:trace contextRef="#ctx0" brushRef="#br0" timeOffset="78714.69">20907 8299 61 0,'0'0'528'0,"0"0"-122"0,0 0-49 0,-4-15-29 15,4 15-13-15,0 0-25 0,0 0-17 0,-4-12-10 16,4 12-23-16,0 0-8 0,0 0-33 0,-5-10-4 15,5 10-27-15,0 0-22 0,0 0-22 0,0 0-18 16,0 0-20-16,-4-10-18 0,4 10-9 16,0 0 5-16,0 0-5 0,13-7 6 0,-13 7-4 15,14-3-10-15,-14 3 2 0,27-5-7 0,-12 2 0 16,-1 3-10-16,3-4 1 0,-1 3-15 16,3 0 0-16,-1-1-6 0,-1 1-1 0,1 0-7 15,-3-1-1-15,1 2-3 0,-1-3 5 0,-15 3-4 16,23 0 3-16,-23 0-3 0,18-1 8 15,-18 1-7-15,15 0 4 0,-15 0 2 0,0 0-4 16,12 0-2-16,-12 0 0 0,0 0-5 0,0 0 5 16,8 8-8-16,-8-8 2 0,0 0-1 0,-4 24 4 15,4-9-3-15,-4-2-1 0,2 4 2 16,0 3 6-16,2 0 0 0,-2 1-3 0,-2 2 1 16,0 2 1-16,0 2 0 0,-1 1 3 0,1-3-2 15,0 2 4-15,-2-3 9 0,2 0 9 16,-4-5 18-16,5 0 21 0,-3-1 22 0,0-2 28 15,-2-1 38-15,2 0 41 0,-3-2-7 0,-3-2-16 16,2-1-26-16,-3-1-26 0,-1-2-10 0,-3 1-29 16,-1-4-18-16,3 0-9 0,-6 1-12 15,3-2-3-15,1 0-25 0,-1 1-37 0,-1-4-51 16,7 3-75-16,-7-2-82 0,9 1-107 0,10-2-98 16,-25 2 54-16,25-2-40 0,-21 4-34 0,21-4-61 15,-16 2-139-15,16-2-391 0,0 0-697 16</inkml:trace>
  <inkml:trace contextRef="#ctx0" brushRef="#br0" timeOffset="79895.64">21519 8784 430 0,'0'0'394'0,"0"0"-67"16,0 0-55-16,-9-11-20 0,9 11-40 0,0 0-2 15,0 0-43-15,-4-12 2 0,4 12-29 16,0 0 12-16,0 0-24 0,0-15 15 0,0 15-33 16,0 0 12-16,4-17-23 0,-4 17 18 0,11-15-24 15,-11 15 17-15,12-16-30 0,-4 7 12 0,3 1-22 16,1 1 13-16,3-2-22 0,-1 2 18 0,3-1-18 15,-1 3 9-15,-1-1-14 0,3 1-13 16,-1 2-7-16,-3 0 2 0,3 1-17 0,-17 2 6 16,25 1-6-16,-25-1 24 0,20 6 4 0,-20-6 9 15,15 13 2-15,-15-13 6 0,4 19-18 16,-8-5 11-16,2-1-14 0,-4 3 3 0,-3-1-8 16,-5 2-7-16,1 0-3 0,-3 1-7 0,-1-1-2 15,1 0-9-15,-3-1 4 0,5-1-7 16,-1-2-2-16,3-2-2 0,-1-3-4 0,3 3 0 15,0-4-5-15,1 1-7 0,1-2-1 16,8-6 2-16,-10 10-2 0,10-10 2 0,0 0 0 0,-6 7-2 16,6-7 0-16,0 0 6 0,0 0 0 15,0 0 4-15,0 0 2 0,16 2 2 0,-16-2 10 16,13 1 0-16,-13-1-3 0,16 1 2 0,-16-1-4 16,17 5 1-16,-17-5 9 0,14 6 13 15,-14-6 19-15,10 9 30 0,-10-9 12 0,7 10 15 16,-7-10 10-16,0 12 20 0,0-12 33 0,0 16-40 15,0-16 14-15,-11 19-45 0,5-8 17 16,-4-3-49-16,4 2 24 0,-7 0-51 0,1-1 24 16,1 0-41-16,-1-1 31 0,-2 0-42 0,-1-1 23 15,-1-1-35-15,1 0-12 0,-1-3-20 16,-1 0-18-16,-2-3-12 0,1 0-4 0,1-3-3 0,-1 0 17 16,-3-1-38-16,0-4 25 0,3 1-25 15,-1-1 15-15,3 2-50 0,1-4-80 0,1 3-18 16,1-1-18-16,1 1-39 0,6-1-38 0,6 8-11 15,-9-14-13-15,9 14-19 0,0 0-11 16,7-18-46-16,-7 18-37 0,16-14-306 0,-6 9-351 16</inkml:trace>
  <inkml:trace contextRef="#ctx0" brushRef="#br0" timeOffset="80247.55">22120 8748 439 0,'9'-7'576'0,"-9"7"-120"0,10-12-36 15,-10 12-64-15,0 0-22 0,4-14-58 0,-4 14-1 16,0 0-37-16,-17-1-2 0,5 2-33 0,-2 5-17 16,-5 0-18-16,2 5-8 0,-3 1-5 15,-5 7-4-15,2-1-7 0,0 2-16 0,1 1-16 16,3 2-11-16,1-2-7 0,5 1-7 0,3 0-5 15,2-1-13-15,5 2 15 0,1-4-25 0,4 0 16 16,3 0-7-16,1-2 33 0,4-1-7 16,0-3-36-16,3-1 27 0,-1-2-45 0,-1-1 40 15,3-4-44-15,-4-1 43 0,-10-4-43 0,21 1 32 16,-21-1-40-16,17-8 25 0,-17 8-43 0,6-18 24 16,-6 18-12-16,-2-24-39 0,-2 12-52 15,-1-2-58-15,-1-1-76 0,-2 2-89 0,0-1-34 16,-1 2-33-16,1 2-41 0,-2 0-61 15,-3 1-107-15,1 3-616 0,-2 0-826 0</inkml:trace>
  <inkml:trace contextRef="#ctx0" brushRef="#br0" timeOffset="90783.51">10627 9525 221 0,'0'0'364'0,"0"0"-74"16,0 0-10-16,-12-4-41 0,12 4-27 0,0 0-28 16,0 0-27-16,0 0-17 0,0 0-39 15,-11-2-1-15,11 2-27 0,0 0 5 0,0 0-18 16,0 0 16-16,0 0-14 0,0 0 14 0,0 0-18 15,0 0 14-15,0 0-20 0,0 0 13 16,0 0-31-16,0 0 9 0,-12-3-14 0,12 3 11 16,0 0-14-16,0 0 24 0,0 0-19 0,0 0 17 15,12-4-13-15,-12 4 13 0,11-6-10 0,-11 6 20 16,18-5-18-16,-5 2 18 0,-1-1-21 16,3-1 12-16,1 1-17 0,3-1 22 0,5-1-25 15,3 0 17-15,2 1-25 0,6-2 13 0,3 0 1 16,1 1-16-16,6-1 7 0,5-2-4 15,2 2-8-15,4-1 3 0,-1-1-6 0,3 1 1 16,0 0-3-16,4 0 3 0,-2 1-3 0,0 0-6 16,2-1 7-16,-2 1-6 0,0-1 1 0,0 3 1 15,0-2-10-15,0 0 15 0,2 1-12 0,2-1 10 16,-2 0-7-16,4 0 7 0,21-2-4 16,-15 1 11-16,-8 1-5 0,0-1 8 0,-2 2-6 15,2-2 9-15,-2 2-10 0,0-1 3 0,0 0-5 16,-2 2 5-16,-2 0-10 0,-2 0 6 15,-4 1-11-15,-9 1 3 0,-1 0-3 0,-3 1 8 16,-8-1-10-16,-2 1 13 0,-4 1-11 0,-5-1 12 16,1 2 8-16,-3-2 23 0,-3 2 4 15,-1-2 14-15,1 2 1 0,-15 0 11 0,23-2-1 16,-23 2-6-16,18-1-32 0,-18 1 25 0,0 0-17 16,19-3-4-16,-19 3-6 0,0 0-9 0,12 0-1 15,-12 0-13-15,0 0 1 0,0 0-8 0,0 0-13 16,15 0-19-16,-15 0-28 0,0 0-24 15,0 0-19-15,0 0-30 0,0 0-35 0,0 0-29 16,0 0-64-16,0 0-74 0,-4 13-51 0,4-13-53 16,-15 10-437-16,15-10-506 0</inkml:trace>
  <inkml:trace contextRef="#ctx0" brushRef="#br0" timeOffset="91570.91">11915 9577 351 0,'0'0'327'0,"0"0"-28"0,0 0-43 15,0 0-21-15,0 0-26 0,0 0-27 0,0 0-3 16,0 0-39-16,-10-6-4 0,10 6-26 0,0 0 14 15,0 0-5-15,0 0 19 0,0 0-12 16,12-4 16-16,-12 4-17 0,12-3 18 0,-12 3-6 16,17-7-1-16,-17 7-8 0,21-7-7 0,-11 2-9 15,0 0-10-15,3 1-15 0,-1-1 4 16,0-1-21-16,1 2-5 0,1 0-16 0,-1-1-4 16,-1-1-10-16,3 2-6 0,-3 1-11 15,-2 1 5-15,3-3-11 0,-13 5 4 0,18-5-7 16,-18 5 2-16,15-4-16 0,-15 4 14 0,0 0-13 0,14-4-7 15,-14 4-18-15,0 0-11 0,13-4-27 16,-13 4-2-16,0 0-11 0,0 0-9 0,0 0-10 16,12-5-6-16,-12 5-13 0,0 0-24 15,0 0-13-15,0 0-21 0,0 0-28 0,0 0-29 16,0 0-21-16,0 0 8 0,0 0-22 0,0 0 20 16,0 0-41-16,0 0-249 0,0 0-99 15</inkml:trace>
  <inkml:trace contextRef="#ctx0" brushRef="#br0" timeOffset="92089.64">11991 9516 193 0,'0'0'407'16,"0"0"-85"-16,0 0-49 0,0 0-34 0,0 0-30 15,0 0-33-15,0 0-9 0,0 0-40 16,0 0-13-16,0 0-24 0,-12 4 17 0,12-4-23 16,-6 11 8-16,6-11-25 0,-11 14 15 0,11-14-17 15,-8 18 5-15,2-10-20 0,2 3 10 0,0-3-21 16,4-8 4-16,-9 22-22 0,9-22 11 16,-8 18-23-16,8-18 8 0,-6 16-11 0,6-16 15 15,-2 13-19-15,2-13 15 0,0 0-17 0,0 18 17 16,0-18-4-16,4 10 27 0,-4-10 16 15,8 10 2-15,-8-10 1 0,17 12 18 0,-17-12 12 16,18 7 4-16,-7-1-12 0,1-2-3 0,1 0-4 16,-3 1-1-16,2-1-17 0,-12-4-5 15,21 9-12-15,-21-9 9 0,17 9 1 0,-17-9 2 16,14 8 9-16,-14-8 20 0,10 11 13 0,-10-11 6 16,7 11-2-16,-7-11 1 0,0 0 1 0,-3 21 9 15,-1-11-12-15,-4-1 1 0,0 1-21 16,-3-1-4-16,-1 1-20 0,-2-1-10 0,-5 2-10 15,-2 0-2-15,-1-3 1 0,-1 1-17 0,0-3 11 16,-2 1-17-16,0-3-3 0,3-3-10 0,-1 2-14 16,0-4-19-16,1-1-14 0,-1 1-11 15,2-3-20-15,3 0-43 0,1 0-53 0,0 1-31 16,3 1-44-16,2-2-56 0,12 4-27 0,-19-5-50 16,19 5-39-16,0 0-4 0,-10-5-416 15,10 5-466-15</inkml:trace>
  <inkml:trace contextRef="#ctx0" brushRef="#br0" timeOffset="93856.54">13844 9344 99 0,'0'0'370'0,"0"0"-94"15,0 0-47-15,0 0-29 0,0 0-34 0,0 0-22 16,0 0-14-16,0 0-17 0,-11-3-8 16,11 3-12-16,0 0-7 0,0 0-8 0,0 0-1 15,0 0-7-15,0 0-2 0,0 0 1 0,0 0 0 16,0 0-6-16,0 0-5 0,0 0-5 0,0 0-9 15,0 0 6-15,6-6 1 0,-6 6-2 16,0 0 3-16,0 0-7 0,0 0-3 0,17-1-2 16,-17 1 0-16,0 0 1 0,16-4-5 15,-16 4 1-15,13 0-1 0,-13 0-1 0,16-2-6 16,-16 2-6-16,19-2-5 0,-19 2-1 0,23-1-6 16,-23 1-2-16,22-2 0 0,-22 2 0 0,27-2-1 15,-12 0-4-15,1 2 3 0,1 0-3 0,1-1-1 16,3 0-1-16,0 0 2 0,2 1-4 15,6-2 0-15,-1-1 2 0,3 3 2 0,5 0-5 16,-5-1 1-16,10 0 13 0,-2-1-13 0,3 2 11 16,1 0-11-16,0 0 9 0,1 0-13 15,-3-1 1-15,5 1 1 0,-3 0 1 0,2 0-1 16,1-2-1-16,8 2 2 0,-3-2 3 0,-5 0-3 16,-1-2 1-16,1 3 10 0,3-2-14 15,-3 1 13-15,-3-1-13 0,3 0 12 0,-7-1-12 16,7 0 10-16,-7 1-11 0,2-1 13 0,1-1-11 15,-7 2 11-15,4 0-15 0,-2-1 14 0,0-1-14 16,3 1 16-16,-9 0-16 0,0 2 15 16,0-3-11-16,2 2 7 0,-2-1-12 0,-4 3 14 15,2-2-11-15,-1 0 9 0,-1 0-10 0,2 1 13 16,-2-1-14-16,0 1 14 0,4 0-15 0,-4-1 14 16,0 2-13-16,0-3 10 0,4 3-6 15,0-1 8-15,-4 0-10 0,6 0 13 0,2-2-12 16,0 0 12-16,2 3-12 0,2-2 7 0,3 0-8 15,-1-1 11-15,2 2-11 0,-1-2 15 16,-1 2-15-16,3-2 12 0,1 1-9 0,-4 1 13 16,3-2-13-16,1 0 11 0,1-2-12 0,-3 2 8 15,3-1-11-15,-5 1 16 0,7-2-14 0,-3 1 14 16,-4 1-12-16,-1-2 12 0,5 1-8 16,-6-2 9-16,3 4-10 0,-1-4 10 0,-2 2-11 15,-1 1 10-15,-3-2-10 0,-4 1 16 0,0 1-2 16,-4 0 2-16,-1-1-1 0,3-1 7 15,-6 2 0-15,2-1 0 0,-2 0-1 0,-1 0-2 16,1 1 0-16,-4-1-3 0,3 0-1 0,-1 0-6 16,-2 0-2-16,3 2-1 0,1-1 2 0,4 0-1 15,0-1-1-15,-4 2 1 0,4-1 0 16,-9 1-4-16,5-1 1 0,-2 3 0 0,1-2-1 16,-3 2 0-16,0-2-1 0,-3 2-6 15,3-1 7-15,-1 1 3 0,-1 0 4 0,1-1 5 16,1-2-4-16,-2 4 11 0,5-2 5 0,-3 0 6 15,0 0-1-15,-3 0-4 0,3-1 2 0,-1 2-5 16,-1-3-2-16,1 3-1 0,1-1-3 0,-7 1-4 16,3 0 0-16,1-1-4 0,-5-1 0 15,-11 3-3-15,22-1 2 0,-22 1 0 0,17-1-8 16,-17 1 2-16,0 0 1 0,14-3-9 0,-14 3-9 16,0 0-9-16,0 0-27 0,0 0-22 15,0 0-42-15,-4 12-45 0,-4-7-48 0,-2 1-64 16,-3 0-102-16,-1 0-106 0,1 0-289 0,-5-1-362 15</inkml:trace>
  <inkml:trace contextRef="#ctx0" brushRef="#br0" timeOffset="94706.61">15838 9624 91 0,'0'0'456'0,"0"0"-149"0,2-13-40 16,-2 13-33-16,11-15-28 0,-3 5-15 0,0 3-13 15,3-2-15-15,1 1-38 0,2-2 5 16,1 1-24-16,1-1 9 0,3-2-12 0,-2 5-9 16,1-2-2-16,-3 3-6 0,1-3-3 0,-1 5-9 15,1 1-4-15,-1 2-5 0,-15 1-3 16,22 3-2-16,-13 2 8 0,-5 4 2 0,2 1-3 15,-2 6-4-15,-4 2 0 0,-6 1-4 0,2 4-3 16,-4 2-15-16,-9 3-4 0,3 0-8 0,-9 8-2 16,0-3-11-16,-2 2 10 0,0-2-15 0,1-4 5 15,1-3-9-15,4-1 8 0,1-4-10 16,-1-4 4-16,7-1-2 0,-3-4 9 0,7-1-1 16,-2-3 29-16,1 1-9 0,9-9-3 0,-12 9-14 15,12-9 3-15,0 0-7 0,0 0 1 16,0 0 3-16,0 0 4 0,4-14 3 0,-4 14 1 15,12-10 0-15,-1 4-7 0,-3 1-1 16,2-2 8-16,3 1-13 0,-3 1-4 0,3-2-4 0,-1 3-2 16,2 1-26-16,-3-1-6 0,1 0-31 15,1 3-12-15,-13 1-28 0,26-3-34 0,-26 3-28 16,23 0-62-16,-23 0-32 0,23-1-53 0,-23 1-56 16,19 1-23-16,-19-1-354 0,12-1-324 0</inkml:trace>
  <inkml:trace contextRef="#ctx0" brushRef="#br0" timeOffset="95194.43">16291 9555 262 0,'0'0'519'0,"4"-15"-92"16,-4 15-71-16,0 0-36 0,4-15-38 0,-4 15-48 15,0 0-35-15,0 0-28 0,0 0-26 16,0 0-21-16,0 0-6 0,0 0-5 0,0 0-11 16,0 0-18-16,-16 4-4 0,16-4-7 15,-6 16-10-15,6-16-1 0,-5 17-7 0,5-17-9 16,-4 17 0-16,4-17 1 0,0 21 17 0,0-21 18 16,4 22 1-16,1-12 5 0,1 2-11 15,6-2-13-15,-4-1-9 0,7 1 0 0,-3-2-12 16,-1-2-3-16,1 0-5 0,2-2 13 0,-1 1 8 15,-3-2-2-15,-10-3 17 0,23 0 7 0,-23 0-2 16,23-8 7-16,-11 4 0 0,-4-4 5 0,1 1-18 16,1-3 5-16,-2 0-14 0,0-2-8 15,3 0 0-15,-7 0 3 0,2 2 8 0,0-2 23 16,-6 12-5-16,11-18-12 0,-11 18-11 0,8-12-8 16,-8 12-29-16,4-10-25 0,-4 10 22 15,0 0-4-15,0 0-2 0,0 0-3 0,0 0-27 16,0 0 28-16,-4 19-26 0,4-9 30 0,-8 4-26 15,4 0 29-15,-3 1-33 0,1 3 30 16,0-2-28-16,2 3 29 0,-4-1-35 0,1 2-11 16,3-1-71-16,-4 0-72 0,4-1-56 0,-4-1-5 15,5 0-51-15,-5 0-38 0,4-2-28 0,0 0-40 16,-2-2-104-16,2 1-95 0,-1-6-314 0,-3 3-543 16</inkml:trace>
  <inkml:trace contextRef="#ctx0" brushRef="#br0" timeOffset="96493.04">11954 10235 461 0,'0'0'357'0,"0"0"-57"16,0 0-34-16,0 0-12 0,0 0-37 0,0 0-1 15,0 0-45-15,0 0 5 0,-14 2-23 0,14-2-3 16,-17 14-25-16,7-3 5 0,-5 5-23 15,-1-1 19-15,-7 7-23 0,-4 5 19 0,-4 1-10 16,-2 1-2-16,0 0 10 0,0 0-16 0,0-2 22 16,4-2-21-16,6-6-9 0,7-3-29 15,1-4-10-15,5 0-8 0,4-3 14 0,6-9 20 16,0 16 14-16,0-16-5 0,20 6-4 0,-1-3-12 16,4-3-16-16,1 0-15 0,5 0-11 0,2-3-54 15,0 2-57-15,0-2-74 0,0 0-44 0,0 0-65 16,0 1-44-16,-2-2-68 0,0 1-88 15,-2 0-47-15,-4 1-331 0,-2-1-456 0</inkml:trace>
  <inkml:trace contextRef="#ctx0" brushRef="#br0" timeOffset="98166.22">16103 10276 318 0,'0'0'463'0,"0"0"-72"0,0 0-58 0,0 0-3 16,0 0-50-16,0 0-23 0,0 0-23 0,0 0-12 15,0 0-9-15,0 0-5 0,16-12-8 0,-7 7-19 16,5 1 7-16,1-4-7 0,3 3-10 16,3-2-26-16,2-1 0 0,3 1-26 0,1 0-19 15,-4-1-29-15,4 2-9 0,-4 0-15 0,4-1-18 16,-9 3-47-16,1 1-46 0,1-1-60 15,-5 1-38-15,-3 1-33 0,3-1-26 0,-15 3-15 16,18-1-23-16,-18 1-33 0,0 0-40 0,0 0-2 16,13 4-27-16,-13-4-14 0,0 0-231 15,0 0-163-15</inkml:trace>
  <inkml:trace contextRef="#ctx0" brushRef="#br0" timeOffset="98399.13">16384 10216 339 0,'0'0'443'0,"0"0"-49"0,0 0-44 15,0 0-9-15,-12 3-27 0,12-3-40 0,0 0-20 16,0 0-31-16,0 0-35 0,0 0-20 0,-13 6-21 16,13-6 7-16,-6 9 1 0,2 0 6 15,-4 3-12-15,-1 1 9 0,3 3 0 0,-6 5 4 16,1 0-15-16,3-1-15 0,-4 4-22 16,1-3-14-16,3 1-22 0,-4 0-9 0,1-1-18 15,7-3-5-15,-6-1-13 0,6-2-8 0,-5 1-28 16,3-1-42-16,0-3-39 0,4 2-46 0,-6-5-60 15,4 2-26-15,4-11-22 0,-7 18-45 16,7-18-51-16,-6 12-111 0,6-12-77 0,0 0-338 16,0 0-493-16</inkml:trace>
  <inkml:trace contextRef="#ctx0" brushRef="#br0" timeOffset="99365.76">19067 9041 361 0,'0'0'380'0,"-14"-2"-39"0,14 2-39 15,0 0-7-15,0 0-3 0,-17 0-26 0,17 0-24 16,0 0-26-16,0 0-25 0,0 0-28 0,-14-3-24 15,14 3-19-15,0 0-10 0,0 0 7 0,0 0 6 16,14-4 17-16,-1 1-8 0,5 1-5 0,9-4-9 16,8 0-5-16,2-2-15 0,13 1-7 15,2-3-10-15,3 3-4 0,3-1-13 0,4 0-4 16,23-3-8-16,2 2-8 0,-19-1-2 0,-6 3-5 16,2 1-5-16,-6-1 2 0,-4 0-3 15,0 1 9-15,-5-1 10 0,-5 1 6 0,-7 1 9 16,-2-1 10-16,-4 1 11 0,-2 1 4 0,-4-2 2 15,-7 4 3-15,1-3 39 0,2 2-12 16,-5 0-15-16,-3 0-16 0,1-1-19 0,-2 3-16 16,-12 1-13-16,23-4-13 0,-23 4-11 0,19-4-24 15,-19 4-19-15,12-2-30 0,-12 2-28 16,0 0-33-16,17-5-48 0,-17 5-58 0,0 0 25 16,10-1-18-16,-10 1-4 0,0 0-23 0,0 0 9 15,0 0-33-15,0 0-6 0,0 0-36 0,0 0-49 16,0 0-26-16,0 0-67 0,-6 12-355 15,-5-8-411-15</inkml:trace>
  <inkml:trace contextRef="#ctx0" brushRef="#br0" timeOffset="100149.65">19458 9329 355 0,'0'0'399'15,"0"0"-66"-15,0 0-45 0,-11-6-23 16,11 6-49-16,0 0-18 0,0 0-54 0,0 0-14 15,0 0-31-15,0 0 8 0,3-13-15 0,-3 13 9 16,12-6 1-16,-12 6 3 0,14-8 5 16,-14 8 4-16,23-5 0 0,-15 1 3 0,9-1-9 15,-3 0 1-15,3 1-16 0,-3 0 6 0,5-2-10 16,0 1 4-16,-3 0-16 0,3-2 4 0,-1 3-11 16,1-1 1-16,-7-1-10 0,5 2 8 0,-7 1 8 15,5 1 15-15,-15 2 6 0,16-7-2 16,-16 7-8-16,15-4-4 0,-15 4-11 0,0 0-8 15,16-3-15-15,-16 3-7 0,0 0-10 0,0 0 1 16,0 0-9-16,11 4 1 0,-11-4-4 16,0 0 8-16,-7 19-9 0,3-8 5 0,-4 0-2 15,4 1-6-15,-2 2 5 0,-3 2-11 0,1 0 0 16,0 3 0-16,-2 4 6 0,-3 0-8 0,5 0-5 16,-2 0 2-16,1-1-3 0,-1 1 4 15,2-3-13-15,-1 1-40 0,1-4-34 0,2 1-33 16,-2-2-49-16,1-4-41 0,3 3-38 0,-4-3-35 15,4 0-35-15,0-2-7 0,0-2-28 0,4-8-70 16,-11 15-34-16,11-15-364 0,-12 7-424 16</inkml:trace>
  <inkml:trace contextRef="#ctx0" brushRef="#br0" timeOffset="100347.21">19499 9570 455 0,'0'0'467'15,"0"0"-98"-15,0 0-39 0,0 0-36 0,8-11 0 16,-8 11-46-16,9-8-6 0,-9 8-37 0,18-8 2 16,-5 3-24-16,1 0-21 0,-1 1-36 0,1-1-15 15,1 2-37-15,-3-1-3 0,4 0-28 16,-1 0 4-16,-1 0-49 0,-1 0-11 0,-3 2-55 16,3-2-23-16,-13 4-48 0,22-5-23 0,-22 5-39 15,17-4-57-15,-17 4-35 0,10-3-78 16,-10 3-366-16,0 0-316 0</inkml:trace>
  <inkml:trace contextRef="#ctx0" brushRef="#br0" timeOffset="101352.84">19826 10153 439 0,'0'0'425'0,"0"0"-61"0,0 0-59 0,0-15-11 16,0 15-46-16,0 0-19 0,-4-11-41 16,4 11 1-16,-9-10-22 0,9 10-16 0,0 0-20 15,-10-7-20-15,10 7-9 0,-14-5 1 0,14 5-11 16,-21 0-4-16,21 0-6 0,-27 5-12 0,17-1-9 15,-7-1-3-15,7 1-10 0,-7 4-9 16,7-1-4-16,-7 1-6 0,7 2-11 0,-2-1-1 16,1 2 0-16,3-3-12 0,-4 4-11 0,8-1 19 15,-3 2-17-15,3-1 21 0,0 0-16 16,4-12 22-16,-4 22-2 0,4-22 25 0,4 21 6 16,-4-21 6-16,12 17 8 0,-5-9 3 0,1-2 4 15,0 1 16-15,-8-7 9 0,19 7 1 0,-19-7 2 16,18 4-9-16,-18-4-1 0,21-5 3 15,-21 5 6-15,19-11-29 0,-9 4-3 0,-2-2-5 16,1-2-9-16,1-3-14 0,-2-1-6 0,7-4-7 16,-7 0-5-16,4-4-20 0,-1 0 18 0,1-4-20 15,2-3 15-15,-1 7-19 0,-3 0 17 16,-2 0-16-16,5 3 31 0,-7 2 13 0,-2 3 13 16,4 0 14-16,-1 2 15 0,-3 1-3 15,0 1-8-15,-4 11-15 0,8-19-13 0,-8 19-7 16,4-14-12-16,-4 14-10 0,0 0-7 0,0 0-38 15,0 0 35-15,0 0-22 0,0 0 36 0,0 0-21 16,-14 13 41-16,8 0-30 0,-1 1 39 16,-1 2-32-16,4 0 28 0,-2 2-7 0,2 1-3 15,-5 0-2-15,9 1-1 0,-4 0-11 0,0-1 4 16,4 0-8-16,4 0-10 0,-4 1-12 0,4-3-86 16,1-1-68-16,3 0-163 0,-2-1-116 15,6-4 35-15,1 1-53 0,1-1-59 0,1-7-161 16,6 2-457-16,-3-3-781 0</inkml:trace>
  <inkml:trace contextRef="#ctx0" brushRef="#br0" timeOffset="127420.53">9796 11162 184 0,'0'0'597'0,"0"0"-157"0,2-17-79 16,-2 17-57-16,0 0-23 0,0 0-54 0,0 0-6 16,0 0-34-16,0 0 2 0,0 0-24 15,0 0 0-15,0 0-27 0,0 0 9 0,-10 4-35 16,10-4 6-16,-6 19-15 0,1-8-16 0,-1-1-19 15,0 3-7-15,2-1-10 0,-2 1-8 16,0-1-15-16,-1 1-15 0,3 0-37 0,-2 0-55 16,2-2-66-16,-2 1-40 0,4 0-68 15,2-12-56-15,-9 19-35 0,9-19-50 0,-2 13-409 16,2-13-411-16</inkml:trace>
  <inkml:trace contextRef="#ctx0" brushRef="#br0" timeOffset="127602.6">9889 11019 61 0,'4'-15'583'0,"0"3"-138"0,1 0-72 15,-1 0-46-15,-4 12-42 0,6-22-53 0,-6 22-40 16,8-19-41-16,-8 19-28 0,6-15-27 16,-6 15-36-16,9-14-54 0,-9 14-44 0,10-10-42 15,-10 10-34-15,16-5-41 0,-16 5-32 0,19-4-53 16,-19 4-52-16,23 0-284 0,-11 2-136 0</inkml:trace>
  <inkml:trace contextRef="#ctx0" brushRef="#br0" timeOffset="127766.77">10063 11099 445 0,'-2'15'346'0,"2"-15"-65"15,0 0-58-15,0 0-27 0,0 0-32 0,2 15-23 16,-2-15-31-16,0 0-16 0,10 5-35 0,-10-5-39 15,0 0-77-15,19 3 3 0,-19-3-39 16,20 2-40-16,-20-2-57 0,19 1-71 0,-19-1-146 16,14 3 63-16</inkml:trace>
  <inkml:trace contextRef="#ctx0" brushRef="#br0" timeOffset="127903.88">10160 11201 402 0,'0'0'407'0,"0"0"-103"0,0 0-65 0,0 0-49 16,0 0-36-16,0 0-12 0,0 0-23 0,2 13-22 15,-2-13-21-15,0 0-14 0,0 0-27 0,12 3-65 16,-12-3-21-16,0 0-26 0,19 0-29 16,-19 0-49-16,17 0-76 0,-17 0-261 0,18-4-53 15</inkml:trace>
  <inkml:trace contextRef="#ctx0" brushRef="#br0" timeOffset="131107.54">9331 11091 447 0,'0'-19'401'0,"0"19"-69"0,2-17-43 0,-2 17-38 16,8-19-8-16,-1 9-44 0,-1 2-12 16,2-1-35-16,2 2-4 0,1-1-28 0,1 4-2 15,0 1-29-15,-12 3 7 0,23 1-13 0,-10 3 15 16,-3 4-10-16,-2 1 11 0,-2 4-19 0,-4 3 7 16,1 1-25-16,-1 0 14 0,-4 4-25 15,-3 4 16-15,-1 2-26 0,-4 3 6 0,-3 1-22 16,1-1 14-16,-2-1-25 0,-1-2 16 0,3-6-2 15,1-2-5-15,3-2 3 0,0-3-4 16,2-3-2-16,-1-2 1 0,7-9-5 0,-4 10-11 16,4-10-2-16,0 0-18 0,0 0 21 0,11-13-22 15,-3 2 18-15,2-4-19 0,3-2 9 16,1-5-6-16,3-5 21 0,1-1-21 0,3-6 14 16,4-2-3-16,-5 4 2 0,3-1 1 0,-6 7 5 15,-3 1-7-15,-1 6 10 0,-1 0 9 0,-4 4 23 16,-2 1-7-16,-1 2 13 0,-5 12-7 15,4-17-3-15,-4 17-5 0,0 0 11 0,-13-7-8 16,13 7 8-16,-18 9-1 0,5 1 5 0,3 2-2 16,-2-1-5-16,1 5-7 0,1 4-3 15,4-4-7-15,-1 3-4 0,3 2-2 0,0-1-5 16,4 0-6-16,0-1-20 0,2-1-25 0,2 0-14 16,3-1-41-16,1-2-52 0,2-3-18 0,3-1-69 15,1 0-45-15,3-4-68 0,1-1-90 16,1-1-50-16,2-3-307 0,-1-2-396 0</inkml:trace>
  <inkml:trace contextRef="#ctx0" brushRef="#br0" timeOffset="131977.57">10704 10985 329 0,'0'0'596'0,"0"0"-115"16,-3-14-50-16,3 14-42 0,0 0-43 0,0 0-33 15,-2-13-37-15,2 13-41 0,0 0-27 0,0 0-34 16,0 0-32-16,0 0-8 0,0 0 52 15,0 0 29-15,0 0 25 0,0 0-9 0,0 27-11 16,0-10-6-16,-4-1-14 0,2 3 20 0,0 1 24 16,0 3-19-16,-2 0-34 0,0-2-22 15,2 2-31-15,-2-2-45 0,-1 0-4 0,3-2-33 16,-2 0 12-16,2-2-39 0,0-2-15 0,0-1-114 16,0-1-67-16,2-13-110 0,-2 23-134 0,2-23-96 15,0 18 86-15,0-18-66 0,6 13-65 0,-6-13-95 16,8 4-466-16,-8-4-761 0</inkml:trace>
  <inkml:trace contextRef="#ctx0" brushRef="#br0" timeOffset="135433.49">9552 11844 7 0,'6'-15'337'0,"-6"15"-64"16,0 0-27-16,4-14-31 0,-4 14 9 0,0 0-10 15,5-17-6-15,-5 17 9 0,0 0-29 0,4-16 5 16,-4 16-17-16,0 0 14 0,2-15-19 15,-2 15 14-15,0 0-9 0,0 0-7 0,2-13-4 16,-2 13-17-16,0 0-12 0,0 0-24 0,0 0-16 16,0 0-24-16,0 0-6 0,0 0 2 15,-13 2 1-15,13-2-9 0,-12 17-11 0,4-5 9 16,2 1-11-16,-3 1 8 0,3 3-8 0,0-2-4 16,0 2-6-16,0 0-10 0,1 2-2 15,3 0-5-15,0-3 1 0,0 2-9 0,2-2 16 16,2 1-19-16,0-4-10 0,2 2 5 0,1 0 3 15,1-3-1-15,0 0-13 0,0-2-9 0,0 2-21 16,3-5-45-16,-3 2-67 0,-6-9-31 0,12 12-54 16,-12-12-7-16,13 11-29 0,-13-11-25 15,0 0-11-15,8 7-15 0,-8-7-21 0,0 0-22 16,0 0-281-16,0 0-201 0</inkml:trace>
  <inkml:trace contextRef="#ctx0" brushRef="#br0" timeOffset="135612.72">9391 12054 541 0,'-10'-4'413'0,"10"4"-67"0,0 0-55 16,0 0-52-16,-9-6-16 0,9 6-22 0,0 0-5 15,7-9-10-15,-7 9-15 0,12-12-10 0,-4 4-27 16,3 4-22-16,-1 0-22 0,2-4-16 16,1 4-13-16,-1 0-23 0,3-2-35 0,-1 2-50 15,0 0-27-15,3-1-58 0,0-1-35 16,1 1-37-16,-1 1-63 0,1 1-3 0,1-2-50 15,-3-1-315-15,3 3-189 0</inkml:trace>
  <inkml:trace contextRef="#ctx0" brushRef="#br0" timeOffset="135789.63">9879 11868 161 0,'0'0'476'0,"0"0"-133"16,0 0-76-16,0 0-69 0,6-7-39 0,-6 7-31 15,0 0-20-15,0 0-26 0,14-6-8 0,-14 6-44 16,13-1-23-16,-13 1-43 0,0 0-31 16,18-1-22-16,-18 1-23 0,0 0-19 0,17 2-31 15,-17-2-36-15,0 0-194 0,6 8 86 0</inkml:trace>
  <inkml:trace contextRef="#ctx0" brushRef="#br0" timeOffset="135917.53">9897 11966 9 0,'0'0'461'0,"-8"13"-126"16,8-13-83-16,0 0-47 0,-4 10-21 0,4-10-13 15,0 0-13-15,0 0-22 0,0 0-31 16,6 10-15-16,-6-10-21 0,0 0-15 0,19 4-10 16,-19-4-21-16,20-4-41 0,-20 4-62 0,23-4-69 15,-8 2-73-15,-3 0-353 0,0 0-137 16</inkml:trace>
  <inkml:trace contextRef="#ctx0" brushRef="#br0" timeOffset="136769.53">10594 11706 418 0,'0'0'343'0,"0"0"-63"16,0 0-22-16,0 0-31 0,-14-3-27 0,14 3-9 16,0 0-32-16,0 0-9 0,-11-4-28 0,11 4 8 15,0 0-10-15,-8-10-8 0,8 10 2 16,0 0-4-16,-6-14-13 0,6 14-12 0,0 0-4 15,-2-15-8-15,2 15 1 0,0 0-19 0,0-17 2 16,0 17 1-16,6-17-1 0,-6 17 5 16,8-15-3-16,-8 15 3 0,13-16-5 0,-13 16-11 15,12-15-4-15,-12 15-9 0,14-9 0 0,-14 9-11 16,15-10-5-16,-15 10 2 0,12-1 4 0,-12 1 8 16,11 4 1-16,-11-4 1 0,14 9-9 15,-14-9 8-15,8 17-4 0,-8-17 6 0,7 19 0 16,-5-6 14-16,-2-13 2 0,-2 27-10 0,-1-12-3 15,-1 1-1-15,0 3 1 0,-4-4-4 16,0 7-16-16,-3-3 4 0,3-3-2 0,2-1-1 16,-2 1-10-16,1-1 8 0,1-3-7 0,0-2-1 15,2-1-2-15,4-9 6 0,-8 18 8 0,8-18 19 16,0 0 33-16,0 14 32 0,0-14-15 16,0 0 4-16,16 2-27 0,-16-2 4 0,21-2-27 15,-9-1 3-15,3 1-19 0,-1-3 8 16,1 1-39-16,1-1-45 0,3-1-70 0,-1 1-67 15,1-1-81-15,2-2-39 0,-1 4-57 0,-1-1-61 16,0 0-47-16,-3 2-69 0,1-3-302 0,-3 6-460 16</inkml:trace>
  <inkml:trace contextRef="#ctx0" brushRef="#br0" timeOffset="138255.59">9761 12898 397 0,'0'0'442'16,"4"-13"-65"-16,-4 13-43 0,0 0-43 0,-2-19-13 15,2 19-29-15,-8-17-16 0,2 11-23 16,6 6-19-16,-19-11-25 0,7 7-20 0,-3 1-20 15,1 3-10-15,-3 3-25 0,-2 1 7 0,1 0-19 16,-5 3 20-16,2 2-33 0,-1 3 17 0,-1-1-39 16,2 3 18-16,3-1-35 0,-1 2 18 15,3 1-38-15,1-1 21 0,3 0-28 0,1 2 0 16,3-1-8-16,2 0 9 0,2 0-1 0,0-1 4 16,4 1 2-16,2-2 0 0,0-2 21 15,4 1-26-15,0-1 16 0,2-4-13 0,1 1 15 16,3-2-16-16,-2-3 16 0,3-3-14 0,-13-1 16 15,25-1-11-15,-11 0 6 0,-4-6 8 0,3 1 9 16,-3-4 0-16,0-1-1 0,1-1 0 16,-1-5-6-16,-2-4-2 0,3-1-8 0,-5-3-1 15,4-9 5-15,-1 0-15 0,-1-2 7 16,0 3-10-16,0 0 7 0,-1 5-1 0,-1 3 15 16,-2 1 15-16,0 3 19 0,0 4 22 0,0 2 8 15,-2-1-8-15,0 4 9 0,1 1-19 0,-3 11 8 16,4-23-26-16,-4 23 4 0,2-14-27 0,-2 14 7 15,0 0-22-15,2-15 12 0,-2 15-22 0,0 0 23 16,0 0-11-16,0 0 24 0,-2 15-10 16,2-15 8-16,0 24 6 0,0-9 14 0,0 4-10 15,0-1-12-15,0 1-16 0,2 1 6 16,-2 3 0-16,2 0-8 0,0 0 0 0,0 0-19 16,0 2-20-16,0-4-25 0,0 1-106 0,2 0-46 15,0-5-35-15,1 2-35 0,1 2-41 0,0-4-43 16,4-2-25-16,-1 0-55 0,1-3-40 15,2-4-50-15,1 0-285 0,-1-2-413 0</inkml:trace>
  <inkml:trace contextRef="#ctx0" brushRef="#br0" timeOffset="138444.84">9999 12889 2 0,'0'0'595'16,"0"0"-230"-16,4-16-22 0,-4 16-113 0,0 0 15 15,0 0-87-15,4-17 11 0,-4 17-62 0,8-8 19 16,-8 8-54-16,13-12 15 0,-13 12-40 16,16-11 12-16,-6 8-40 0,1-3 15 0,3 0-77 15,-3 2 20-15,3-1-88 0,-4 1 24 0,3-2-71 16,-13 6-9-16,20-4-40 0,-20 4-15 0,0 0-38 16,13 7-174-16,-13-7 28 0</inkml:trace>
  <inkml:trace contextRef="#ctx0" brushRef="#br0" timeOffset="138582.29">10046 12938 188 0,'-8'10'366'0,"0"-3"-122"16,8-7-11-16,-13 15-87 0,13-15 31 0,-8 14-65 16,8-14 58-16,0 0-70 0,0 0 52 0,0 0-85 15,2 13 52-15,-2-13-88 0,0 0 47 0,21 3-67 16,-21-3 33-16,22-4-94 0,-7 2 6 16,-3-2-73-16,3 0-36 0,-1 0-50 0,1 0-89 15,-1 1-142-15,1-2 29 0</inkml:trace>
  <inkml:trace contextRef="#ctx0" brushRef="#br0" timeOffset="138924.63">10400 12843 439 0,'0'0'384'0,"-7"-11"-13"0,7 11-95 16,-8-7 16-16,8 7-54 0,0 0-2 0,-14-3-36 15,14 3-7-15,0 0-21 0,-19 2-9 0,19-2-21 16,-12 9-16-16,12-9-7 0,-13 12-13 15,13-12 3-15,-8 19 13 0,8-19 27 0,-4 19-23 16,4-19 21-16,6 19 24 0,0-8 13 16,5-3 12-16,1 0 8 0,5-2-6 0,1-3-7 15,1-1-9-15,4-2-8 0,-3-2 24 0,3-1 21 16,0-1-20-16,-1-2-20 0,-3-2-2 0,0 1-8 16,-5-5 0-16,1 3-28 0,-5-2 20 15,0-3-43-15,-6-1-15 0,1-1-31 0,-8 1-12 16,-1-2-11-16,-2 0-12 0,-6 0-36 0,-3 1-29 15,-1-1-31-15,-1 1-44 0,-1 1-48 0,-1 4-63 16,2 3-65-16,3-3-130 0,-1 6-124 16,1 1 66-16,2 1 24 0,12 3-12 0,-21 3 3 15,13 2-64-15,-1 4-48 0,5 1-368 0,0-1-585 16</inkml:trace>
  <inkml:trace contextRef="#ctx0" brushRef="#br0" timeOffset="140731.51">11220 10968 86 0,'0'0'396'0,"0"0"-44"0,-2-17-44 15,2 17-45-15,0 0-21 0,0 0-34 0,-2-14-22 16,2 14-41-16,0 0-1 0,0 0-24 16,0 0 22-16,0 0-4 0,0 0 7 0,-8 8-11 15,6 4 15-15,-2 4-20 0,0 3 13 0,-1 7-17 16,-1 6 25-16,-2 7 2 0,0 9 12 16,-3 4 0-16,-1 7-8 0,-2 25 0 0,-1 4-2 15,-1 3-2-15,1 0-26 0,3 2 5 0,-1-3-29 16,3 0-3-16,0 1-29 0,-1 3 6 0,3-5-21 15,0-2 6-15,1-13-17 0,1-11-7 16,2 1 4-16,0-1-3 0,-2-1 7 0,4 1-8 0,-2-4-10 16,2-5-4-16,-3-1-8 0,3 1-22 0,0-12 12 15,0 0-7-15,0-5 22 0,2-6-29 16,-2-2 16-16,0-8-66 0,2 1-15 0,-2-2-34 16,2-4-7-16,0-3-27 0,0-13-46 0,-2 21-48 15,2-21-65-15,0 0-45 0,0 0-12 0,0 0-19 16,4-21-33-16,-2 3-20 0,-2-4-416 15,2-5-467-15</inkml:trace>
  <inkml:trace contextRef="#ctx0" brushRef="#br0" timeOffset="145973.6">9715 11713 164 0,'-6'57'206'0,"2"0"-54"0,2-2-30 0,0-2-30 16,2-7-21-16,0-3-41 0,2-3 17 16,0 0-34-16,0-10 12 0,0 1-46 0,0-10 17 15,0-1-35-15,3-2 17 0,-3-6-53 16,-2-12-58-16,6 13-66 0,-6-13 62 0</inkml:trace>
  <inkml:trace contextRef="#ctx0" brushRef="#br0" timeOffset="150917.21">9087 9005 232 0,'0'0'432'0,"0"0"-70"16,-4-15-46-16,4 15-44 0,0 0-43 0,-4-11-26 16,4 11-33-16,0 0-23 0,4-17-10 0,-4 17-6 15,6-15-12-15,-6 15-7 0,10-14-8 16,-10 14-13-16,13-12-12 0,-13 12-13 0,12-8-7 15,-12 8-5-15,0 0 6 0,19 0 7 0,-19 0 14 16,6 8 2-16,-6-8-2 0,4 21-11 16,-6-7-7-16,0 1-13 0,-2 0 0 0,0 4-13 0,-2 1 7 15,-3 3-19-15,3-4 8 0,-2 0-20 16,2-4 6-16,-1 2-9 0,3-3 5 0,-2-1-10 16,2-1 1-16,0-3-1 0,4-9 6 15,-4 15-11-15,4-15 6 0,0 0-16 0,0 0 14 16,0 0-14-16,0 0 13 0,0 0-11 0,0 0 2 15,6-19 5-15,-2 8 6 0,2-1-8 16,3-1 4-16,-3-2-5 0,4 0 5 0,-2-1-3 16,-1 1 6-16,1 0-3 0,0 1 7 0,0 3 0 15,-4-1 30-15,3 1 2 0,-3 3 30 0,-4 8 6 16,8-19 22-16,-8 19 3 0,6-9 9 0,-6 9-22 16,0 0-8-16,0 0-30 0,0 0 3 15,0 0-15-15,0 0-5 0,0 0-3 0,-10 8-7 16,10-8-7-16,-6 20-3 0,6-20-5 0,-2 23 0 15,2-23-3-15,2 27-13 0,0-12-47 16,2-4-54-16,0 3-46 0,0-1 5 0,2-1-44 16,5-2-71-16,-3-1-66 0,2-2-96 0,3-2-88 15,-3 0-393-15,-10-5-553 0</inkml:trace>
  <inkml:trace contextRef="#ctx0" brushRef="#br0" timeOffset="151081.32">9441 8983 238 0,'6'-10'649'0,"-6"10"-153"16,0 0-105-16,8-9-65 0,-8 9-65 15,0 0-42-15,8-9-43 0,-8 9-32 0,11-7-28 16,-11 7-28-16,16-6-56 0,-16 6-60 0,13-2-64 16,-13 2-60-16,14 0-95 0,-14 0-42 15,8 8-447-15,-8-8-316 0</inkml:trace>
  <inkml:trace contextRef="#ctx0" brushRef="#br0" timeOffset="151203.51">9428 9155 299 0,'0'0'438'16,"-6"14"-79"-16,6-14-51 0,0 0-29 0,-2 16-25 15,2-16-41-15,0 0-29 0,10 10-47 0,-10-10-11 16,19 3-44-16,-19-3 2 0,25 0-77 0,-11-1-68 16,1-1-102-16,-1-2-106 0,3 1-452 15,-3-2-295-15</inkml:trace>
  <inkml:trace contextRef="#ctx0" brushRef="#br0" timeOffset="158210.51">11212 8890 328 0,'0'0'385'0,"0"0"-43"15,0 0-39-15,0 0-31 0,0 0 4 0,0 0-14 16,0 0-9-16,0 0 2 0,0 0 3 0,6-7-13 16,-6 7-3-16,0 0-4 0,0 0 16 0,0 0-24 15,0 0-5-15,0 0-18 0,0 0-12 0,0 0-27 16,0 0-14-16,0 0-33 0,0 0 9 16,0 0-9-16,0 0 23 0,-2 16-6 0,2-16 43 15,-4 18-45-15,4-18-12 0,-4 22-14 16,2-9-8-16,-2-1-13 0,2-1-17 0,-2 3-3 15,4-14-19-15,-5 24-7 0,5-24-6 0,-4 23-6 16,4-23-5-16,-4 19 1 0,4-19-10 16,-2 20 6-16,2-20-13 0,-2 12 1 0,2-12-8 15,-4 12-28-15,4-12-32 0,0 0-42 0,-4 12-40 16,4-12-46-16,0 0-103 0,0 0-137 0,-4 8 63 16,4-8-44-16,0 0-50 0,0 0-73 0,0 0-108 15,-13 4-399-15,13-4-687 0</inkml:trace>
  <inkml:trace contextRef="#ctx0" brushRef="#br0" timeOffset="158964.79">10766 9021 408 0,'-17'6'339'0,"17"-6"-36"0,-17 8-56 16,17-8-14-16,-16 11-18 0,8-6-32 0,1 5-15 16,-1-2-43-16,4 1-7 0,4-9-20 15,-8 16-7-15,8-16-14 0,-2 15 11 0,2-15-20 16,0 14 6-16,0-14-17 0,6 11 9 0,-6-11-10 15,8 9 15-15,-8-9-8 0,11 4 20 16,-11-4-5-16,0 0 10 0,16 0 2 0,-16 0-6 16,8-5 8-16,-8 5-16 0,9-8-15 15,-9 8-6-15,4-10-7 0,-4 10-11 0,0 0-7 16,4-13-21-16,-4 13-33 0,0 0-39 0,0 0-60 16,-2-14-45-16,2 14-68 0,0 0-76 0,0 0-45 15,0 0-44-15,0 0-325 0,0 0-303 0</inkml:trace>
  <inkml:trace contextRef="#ctx0" brushRef="#br0" timeOffset="159328.53">11491 9038 292 0,'0'0'552'0,"0"0"-133"16,0 0-67-16,0 0-52 0,0 0-35 16,-6-9-66-16,6 9-18 0,0 0-45 0,0 0-5 15,0 0-20-15,0 0-4 0,0 0-23 0,0 0 7 16,0 0-14-16,0 0-2 0,-2 15-8 16,2-15 5-16,0 0-6 0,6 10 2 0,-6-10-7 15,0 0-5-15,12 9 3 0,-12-9-11 0,13 6 14 16,-13-6-6-16,16 1 4 0,-16-1-17 0,17-1-2 15,-17 1-8-15,16-4 10 0,-16 4-20 16,17-10 10-16,-17 10-16 0,10-9 5 0,-10 9-15 16,9-14-9-16,-9 14-39 0,4-13-11 0,-4 13-29 15,0 0-33-15,-2-17-47 0,2 17-49 0,0 0-40 16,0 0-51-16,-4-13-48 0,4 13-12 16,0 0-393-16,0 0-339 0</inkml:trace>
  <inkml:trace contextRef="#ctx0" brushRef="#br0" timeOffset="159631.6">11861 8975 419 0,'0'0'485'0,"0"0"-92"0,0 0-69 0,0 0-38 15,0 0-48-15,0 0-47 0,0 0-41 16,0 0-30-16,0 0-24 0,0 0-26 0,0 0-5 15,0 0-11-15,0 0-6 0,0 0-6 0,0 0-1 16,6 10 5-16,-6-10 8 0,0 0 14 16,11 8 4-16,-11-8 16 0,10 4 6 0,-10-4 3 15,12 1 14-15,-12-1-12 0,17 0 0 0,-17 0-21 16,21-4-8-16,-21 4-12 0,20-8-2 0,-20 8-19 16,17-5 8-16,-17 5-16 0,16-10 6 15,-16 10-22-15,11-8-7 0,-11 8-37 0,6-9-21 16,-6 9-37-16,0 0-43 0,4-12-43 0,-4 12-36 15,0 0-40-15,0 0-52 0,0 0-11 16,-6-9-66-16,6 9-359 0,0 0-321 0</inkml:trace>
  <inkml:trace contextRef="#ctx0" brushRef="#br0" timeOffset="159980.24">12446 8929 424 0,'0'0'417'0,"0"0"-95"0,0 0-61 16,0 0-39-16,-14 0-29 0,14 0-21 0,0 0-21 16,0 0-26-16,-11 4-13 0,11-4-22 0,0 0-7 15,-8 11-1-15,8-11-8 0,0 0 2 16,-2 12 2-16,2-12 16 0,0 0-5 0,2 14 15 15,-2-14 5-15,6 9 11 0,-6-9 9 0,11 4 1 16,-11-4 11-16,16 3-10 0,-16-3-6 16,21 0-17-16,-21 0-4 0,25-5-19 0,-15-1-12 15,2 2-12-15,-1 0-7 0,-3 1-9 0,2-5-6 16,-4 3-12-16,-6 5-4 0,13-12-40 0,-13 12-31 16,6-11-50-16,-6 11-22 0,0 0-41 0,0 0-37 15,-2-14-48-15,2 14-46 0,0 0-50 16,0 0-33-16,0 0-110 0,-12-5-239 0,12 5-303 15</inkml:trace>
  <inkml:trace contextRef="#ctx0" brushRef="#br0" timeOffset="176644.69">13711 8481 387 0,'0'0'309'0,"0"0"-24"0,2-12-45 16,-2 12-1-16,0 0-29 0,0 0-9 0,4-10-11 16,-4 10-32-16,0 0 5 0,0 0-24 0,0 0 5 15,5-11-22-15,-5 11 6 0,0 0-14 16,0 0 6-16,0 0-7 0,0 0-5 0,0 0-10 15,0 0-7-15,4-12-4 0,-4 12-15 0,0 0-1 16,0 0-15-16,0 0-3 0,0 0-11 0,0 0-3 16,0 0 1-16,0 0 6 0,0 0 1 0,0 0 1 15,-7 16 3-15,7-16-2 0,-6 17-4 16,6-17 11-16,-6 24-6 0,4-12 1 0,0 6-5 16,-4-1 1-16,2 2 4 0,-1 2-9 15,1 4-5-15,0-1 1 0,0 3-1 0,0-2 0 16,0 4 7-16,0-1-2 0,0 3 4 0,-1 0 5 15,1 1-3-15,0 4 2 0,0 1-4 0,0-2 0 16,0 4-5-16,0-3-5 0,-1 0 3 16,1 1 8-16,0-1-10 0,0 1 3 0,0-1-10 15,0 0 11-15,-2 0-18 0,1-5 7 0,1-1-12 16,0 1 12-16,0-1-17 0,0-1 14 0,0 0-21 16,2-3 16-16,-2 1-13 0,-1 2 16 15,1-3-11-15,0-1 19 0,0 1-20 0,0-6 23 16,2 2-25-16,-4 1 26 0,-1-4-27 0,3 1 4 15,0-2-1-15,0 1-1 0,0-2 3 16,0-2-9-16,0 0 4 0,-1 0-1 0,1-3-5 16,0 2 5-16,4-5-5 0,-6 4 3 0,6-13 1 15,-4 19-4-15,4-19-1 0,-4 14 3 16,4-14 1-16,-4 13-3 0,4-13 3 0,0 0 2 0,-2 13 1 16,2-13-3-16,0 0-1 0,0 0-7 15,-5 11-15-15,5-11-31 0,0 0-61 0,0 0-81 16,0 0 0-16,0 0-46 0,0 0-21 0,0 0-22 15,0 0-24-15,-8-7-43 0,8 7-63 16,0 0-41-16,0-19-30 0,0 19-370 0,2-16-472 16</inkml:trace>
  <inkml:trace contextRef="#ctx0" brushRef="#br0" timeOffset="178571.03">14137 8971 325 0,'0'0'330'0,"0"0"-60"0,0 0-18 16,-4-9-21-16,4 9-16 0,0 0-15 0,0 0-25 15,-8-10-19-15,8 10-17 0,0 0-11 0,-13-1-13 16,13 1 7-16,-14 4-19 0,14-4 9 15,-17 8-21-15,9-2 3 0,-2 0-14 0,1 4-1 16,1-1-14-16,2-1-3 0,-2 3-12 16,1 1-5-16,1-1-1 0,2 1-6 0,2 0-6 0,2-12-1 15,0 22-4-15,0-22 3 0,4 21-3 16,-4-21-1-16,13 16 5 0,-3-8-4 0,-2-3 19 16,5-2 10-16,-1-3 20 0,4 3-6 0,-5-6 6 15,5 1 9-15,-3-3 3 0,1 1-1 16,-3-2 7-16,1 0 1 0,-4-2-14 0,3 0-13 15,-3-1-12-15,-4 0-11 0,-4 9-6 0,6-19-11 16,-6 19-5-16,4-17-8 0,-4 17-11 16,0 0-12-16,-2-21-42 0,2 21-48 0,-2-11-21 15,2 11-36-15,0 0-30 0,-4-10-47 0,4 10-36 16,0 0-31-16,0 0-20 0,0 0-8 16,0 0 12-16,0 0-28 0,0 0-345 0,0 0-250 15</inkml:trace>
  <inkml:trace contextRef="#ctx0" brushRef="#br0" timeOffset="178948.59">14457 9047 464 0,'0'0'397'16,"0"0"-12"-16,0-15-44 0,0 15-21 0,0 0-51 15,0 0-28-15,-4-11-34 0,4 11-26 0,0 0-43 16,0 0-17-16,-10-4-28 0,10 4-6 15,0 0-19-15,-12 4-2 0,12-4-12 0,-11 11-3 16,11-11-9-16,-10 16-11 0,10-16-1 0,-6 19-3 16,2-6 0-16,4-13-1 0,0 21-6 0,0-21 9 15,6 25 13-15,-2-13 9 0,4-1 13 16,5 1-14-16,-5-4 6 0,6 3 7 0,-1-3 15 16,1-3-7-16,1 0 4 0,-3-3-5 0,0 2 1 15,-12-4-1-15,23-4 3 0,-8 2-8 16,-9-3-12-16,2-4-9 0,-2 1-6 0,1-3-4 15,-3-2-6-15,-4 13-6 0,4-24-1 0,-4 24-9 16,2-24-1-16,-2 24-4 0,-2-22-3 16,2 22-12-16,-2-16-18 0,2 16-38 0,-2-15-35 15,2 15-35-15,0 0-31 0,-4-15-29 0,4 15-50 16,0 0-32-16,0 0-34 0,0 0-41 0,-5-9-11 16,5 9-39-16,0 0-312 0,0 0-288 0</inkml:trace>
  <inkml:trace contextRef="#ctx0" brushRef="#br0" timeOffset="179300.42">14871 8867 519 0,'0'0'420'0,"0"0"-58"0,2-12-37 0,-2 12-26 16,0 0-32-16,0 0-41 0,0 0-29 0,0 0-28 15,2-12-30-15,-2 12-27 0,0 0-6 16,0 0 20-16,0 0 11 0,0 0 4 0,4 13-20 16,-4-13 12-16,0 16-14 0,0-16-5 0,-2 25-8 15,0-12-13-15,0 2 22 0,2 4 0 0,-2-1-5 16,2 1-20-16,-4-2-8 0,0 2-22 15,2-1-7-15,2-2-9 0,-3 0-11 0,1-1-3 16,0-1-12-16,2-1-10 0,0-13-46 0,-4 24-61 16,4-24-51-16,-2 19-32 0,2-19-24 0,0 13-43 15,0-13-73-15,0 0-86 0,0 0-86 16,0 13-394-16,0-13-525 0</inkml:trace>
  <inkml:trace contextRef="#ctx0" brushRef="#br0" timeOffset="180521.27">15410 8929 28 0,'-4'-13'311'0,"4"13"-110"0,0 0-5 16,-6-8-45-16,6 8 24 0,0 0-37 0,-8-4 3 16,8 4 1-16,0 0-8 0,-19-1-7 15,19 1-5-15,-12 1-7 0,12-1-14 0,-17 6-7 16,7 0-2-16,2-1-8 0,-1 4-1 0,3-2 6 15,-2 5-11-15,2-1 8 0,-1 2-28 16,5 0 13-16,-2 1-24 0,4-1 14 0,0 3-18 16,0-3 15-16,4-1-18 0,3 1 18 0,-1-2-14 15,4-2 18-15,-4-2-6 0,5-1 14 16,-1-2-2-16,-10-4-3 0,23 3-3 0,-23-3-9 16,18-6-1-16,-5 2-4 0,-5 0-7 0,2-4 7 15,-1 1-22-15,-5-2 3 0,2 1-11 0,-6 8-3 16,8-19-5-16,-8 19-18 0,0-21-26 15,0 21-34-15,0-16-22 0,0 16-52 0,0 0-37 16,0-17-68-16,0 17-71 0,0 0-22 0,0 0-53 16,0 0-266-16,0 0-214 0</inkml:trace>
  <inkml:trace contextRef="#ctx0" brushRef="#br0" timeOffset="180672.05">15712 8988 429 0,'0'0'389'0,"13"-5"-73"0,-13 5-80 0,12-5-53 16,-12 5-47-16,19-8-14 0,-19 8-53 0,18-6-69 15,-3 2-75-15,-3 0-60 0,3 0-143 0,1 2-159 16,-4 0 22-16</inkml:trace>
  <inkml:trace contextRef="#ctx0" brushRef="#br0" timeOffset="180791.38">16051 8935 104 0,'0'0'282'0,"0"0"-47"0,15-2-86 16,-15 2-18-16,14-1-74 0,-14 1-26 0,21-2-89 15,-21 2-103-15,25-5-81 0,-13 5 74 16</inkml:trace>
  <inkml:trace contextRef="#ctx0" brushRef="#br0" timeOffset="180892.06">16382 8890 168 0,'0'0'241'0,"16"-3"-36"16,-16 3-85-16,15-3-33 0,-15 3-96 0,23-2-245 16,-7 0 236-16</inkml:trace>
  <inkml:trace contextRef="#ctx0" brushRef="#br0" timeOffset="181030.8">16746 8855 95 0,'16'-3'425'0,"-16"3"-124"15,0 0-40-15,11-3-86 0,-11 3-31 0,16-4-69 16,-16 4-15-16,23-4-65 0,-7 3-10 16,3-1-56-16,0 1-28 0,-1 0-91 0,1-1-176 15,2 2 116-15</inkml:trace>
  <inkml:trace contextRef="#ctx0" brushRef="#br0" timeOffset="181144.4">17153 8829 389 0,'0'0'379'0,"10"-3"-82"16,-10 3-70-16,0 0-51 0,13-2-34 0,-13 2-30 15,0 0-22-15,18-3-41 0,-18 3-39 0,21-2-58 16,-7 1-80-16,-1 0-19 0,1-1-102 16,5 2-161-16,-3 0 61 0</inkml:trace>
  <inkml:trace contextRef="#ctx0" brushRef="#br0" timeOffset="181275.4">17513 8840 526 0,'0'0'388'0,"0"0"-66"16,0 0-54-16,12 1-33 0,-12-1-40 0,0 0-37 0,0 0-40 15,0 0-35-15,0 0-26 0,15 3-43 16,-15-3-43-16,0 0-44 0,0 0-25 0,0 0-91 16,12-3-43-16,-12 3-315 0,0 0-109 0</inkml:trace>
  <inkml:trace contextRef="#ctx0" brushRef="#br0" timeOffset="194444.67">18542 8341 472 0,'0'0'375'0,"4"-11"-20"0,-4 11-25 15,0 0-46-15,4-10-8 0,-4 10-58 0,0 0-6 16,0 0-40-16,4-11-7 0,-4 11-22 0,0 0-13 16,0 0-13-16,0 0-9 0,0 0-11 15,5-10-13-15,-5 10-14 0,0 0-6 0,0 0 18 16,0 0 7-16,0 0 6 0,0 11-7 0,0-11 5 16,-9 23 12-16,9-11 7 0,-4 3-2 0,0 3 15 15,-2 1 2-15,2 4 3 0,-5 3 0 16,5 3-8-16,-2 5 9 0,-2 1-19 0,0 1 13 15,-1 2-29-15,3 2 14 0,-2 6-7 16,0-2 32-16,-3 3-32 0,3-1-7 0,-2 0 9 16,-3 2-12-16,5-2-10 0,-2-2 29 0,-3-2-51 15,5-5 23-15,-2-1-31 0,1 0 16 0,-1-2-42 16,2-1 25-16,-1-5-42 0,5-3 38 16,-2 2-49-16,2-3 38 0,-4-2-38 0,4-3 29 15,-1-1-31-15,3-2 24 0,-2 1-27 0,0-2 27 16,4-1-37-16,-4-2 32 0,0 0-27 0,4 0 27 15,0-12-28-15,-4 19 28 0,4-19-26 16,-4 16 20-16,4-16-40 0,0 0 28 0,-7 16-57 16,7-16 11-16,0 0-71 0,0 12-17 0,0-12-101 15,0 0-124-15,0 0-59 0,0 0 50 16,0 0-58-16,0 0-70 0,0 0-124 0,-16-5-538 16,16 5-803-16</inkml:trace>
  <inkml:trace contextRef="#ctx0" brushRef="#br0" timeOffset="198243.55">18964 8589 187 0,'0'0'295'16,"0"0"-77"-16,0 0 3 0,0 0-40 0,0 0-8 15,0-15-37-15,0 15-6 0,0 0 3 0,0 0 11 16,0 0 2-16,0-15 4 0,0 15-8 0,0 0 9 15,0 0 5-15,4-12 0 0,-4 12 3 16,0 0 3-16,0 0-1 0,0 0-13 0,4-13 0 16,-4 13-14-16,0 0 5 0,0 0-15 15,0 0 1-15,0 0-8 0,0 0 7 0,0-14-2 16,0 14-10-16,0 0-1 0,0 0-3 0,0 0-9 16,0 0-16-16,0 0 5 0,4-11-7 0,-4 11-8 15,0 0-6-15,0 0-15 0,0 0 1 0,0 0-16 16,0 0 4-16,0-15-9 0,0 15 4 15,0 0-11-15,0 0 10 0,0 0-11 0,0 0 13 16,0 0-18-16,0 0 10 0,0 0-19 0,0 0 8 16,0 0-13-16,0 0 5 0,0 0-13 15,0 0 4-15,0 0-9 0,0 0 11 0,0 0-11 16,0 0 12-16,0 0-10 0,0 0 12 0,0 19-7 16,0-19 9-16,-4 23-4 0,4-10 24 15,-4 2-8-15,0 1 35 0,4 0-13 0,-4 0 35 16,-1 3-15-16,5-1 40 0,-6 2-27 0,2-4 17 15,4 3-47-15,-4-2 24 0,0-1-44 16,4-1 27-16,-4 0-39 0,2-3 32 0,2-12-42 16,-2 23 29-16,2-23-37 0,-2 17 39 0,2-17-39 15,-5 15 30-15,5-15-26 0,0 0 35 0,0 15-39 16,0-15 33-16,0 0-35 0,0 0 35 0,-4 15-45 16,4-15 14-16,0 0-84 0,0 0-37 15,0 0-82-15,0 0-79 0,0 11-68 0,0-11 31 16,0 0-26-16,0 0-47 0,0 0-29 0,0 0-82 15,0 0-61-15,0 0-367 0,0 0-585 16</inkml:trace>
  <inkml:trace contextRef="#ctx0" brushRef="#br0" timeOffset="199180.52">19481 8597 110 0,'0'0'480'0,"0"0"-106"0,0 0-38 0,0-13-46 16,0 13-22-16,0 0-23 0,-5-10-32 0,5 10-19 16,-10-8-14-16,10 8-12 0,-8-4-18 0,8 4-9 15,-13-3-12-15,13 3-17 0,-14 0-11 16,14 0-14-16,-19 7-7 0,19-7-9 0,-16 10-5 15,5-3-15-15,3 2-6 0,2-1-2 16,-2 4-5-16,4-1-1 0,-5 0-1 0,5 1-1 16,4 0 5-16,-2 2 12 0,2-14 1 0,2 24 11 15,2-12-5-15,0-1 5 0,1-3 0 16,5 0 7-16,-2-1 4 0,-8-7 23 0,21 6-18 16,-21-6 6-16,23 2 2 0,-23-2-4 0,22-5 3 15,-11 1-21-15,-3-2 8 0,2 0-16 0,-1-2-17 16,-5 0 1-16,0-1-18 0,4-3 4 0,-8 12-14 15,4-19-7-15,-4 19-7 0,2-19-21 16,-2 19-25-16,0-16-34 0,0 16-37 0,-2-14-44 16,2 14-36-16,-4-12-13 0,4 12-25 0,0 0-26 15,-8-12-37-15,8 12-38 0,0 0-39 16,0 0-6-16,0 0-111 0,0 0-232 0,0 0-301 16</inkml:trace>
  <inkml:trace contextRef="#ctx0" brushRef="#br0" timeOffset="199501.95">19768 8573 342 0,'0'0'515'0,"0"0"-112"16,0 0-32-16,4-12-33 0,-4 12-54 0,0 0-55 16,0 0-40-16,0 0-35 0,0 0-24 15,0 0-24-15,-10 3-18 0,10-3-10 0,-7 10-11 16,7-10-10-16,-10 16-2 0,10-16-8 0,-4 20 7 15,4-20-5-15,-4 21 5 0,4-21 6 0,0 22-7 16,0-22 10-16,4 20 12 0,-4-20 12 0,12 16 13 16,-12-16 5-16,15 13-1 0,-15-13 20 15,16 6 0-15,-16-6-7 0,19 0-12 0,-5-4-11 16,-5-1-22-16,3 0-11 0,-2-1-11 0,-1-2-10 16,-1 1-5-16,-2-2-13 0,2 2 1 15,-1-2-21-15,-7 9-45 0,6-15-44 0,-6 15-42 16,6-11-41-16,-6 11-40 0,0 0-48 0,0-12-55 15,0 12-51-15,0 0-26 0,0 0-56 16,0 0-405-16,0 0-474 0</inkml:trace>
  <inkml:trace contextRef="#ctx0" brushRef="#br0" timeOffset="199792.01">20082 8589 486 0,'0'0'475'16,"0"0"-104"-16,0 0-43 0,0 0-55 15,0 0-17-15,0 0-59 0,0 0-11 0,0 0-47 16,0 0 3-16,0 0-28 0,0 0 1 0,-4 11-36 16,4-11 13-16,4 14-35 0,-4-14 32 15,0 17-20-15,0-17 19 0,10 19-18 0,-3-9 28 16,-1-3-15-16,2 1 26 0,2-2 4 0,-1-2 2 16,5 0 4-16,-14-4-12 0,21 3-4 0,-21-3-10 15,27-3-15-15,-17-1-5 0,-2-1-12 0,3-1-6 16,-3-3-14-16,-4 2-7 0,0-3-6 15,-4 10-8-15,4-21-18 0,-4 21-20 0,-4-23-42 16,0 12-32-16,-4 1-23 0,2 1-39 0,-7 1-40 16,7 1-40-16,-6 1-53 0,12 6-40 15,-15-6-49-15,15 6-99 0,-16 0-349 0,16 0-438 16</inkml:trace>
  <inkml:trace contextRef="#ctx0" brushRef="#br0" timeOffset="-202157.28">18803 9031 230 0,'-11'5'364'0,"11"-5"-65"0,0 0-24 0,0 0-50 15,-12 6-6-15,12-6-23 0,0 0-16 16,0 0-27-16,0 0 3 0,0 0 33 0,0 0-6 16,0 0 16-16,0 0 0 0,0 0 4 0,8 9 9 15,-8-9 2-15,19 3 6 0,-19-3-23 16,27 1-22-16,-27-1-16 0,26 0-9 0,-9 0-20 16,-3 0-20-16,1 0-20 0,1 0-9 0,-1-1-25 15,-15 1-4-15,23 0-11 0,-23 0 0 16,22-1-10-16,-22 1-2 0,13-2-2 0,-13 2 3 15,0 0-6-15,14 0 6 0,-14 0-13 0,0 0-1 16,0 0-8-16,0 0 5 0,0 0-11 16,-10 4 8-16,10-4-11 0,-27 6 2 0,15-4-3 15,-7 1 4-15,5 0-3 0,-3-2 3 0,-2 4-4 16,7-2 5-16,-2 0-6 0,-1-2 8 0,15-1-10 16,-21 5 7-16,21-5-6 0,-18 3 2 0,18-3-14 15,-8 4 6-15,8-4-1 0,0 0 6 16,0 0-6-16,0 0 13 0,0 0 5 0,0 0-5 15,0 0 8-15,12-4-9 0,-12 4 17 0,19-3-7 16,-19 3 6-16,22-5-12 0,-22 5 3 16,21-2-5-16,-21 2 4 0,14-5-12 0,-14 5-12 15,0 0-36-15,19-1-31 0,-19 1-45 0,0 0-53 16,0 0-34-16,12-4-42 0,-12 4-8 0,0 0-35 16,0 0-45-16,11 8-71 0,-11-8-41 15,0 0-398-15,-4 12-484 0</inkml:trace>
  <inkml:trace contextRef="#ctx0" brushRef="#br0" timeOffset="-118332.65">13819 12603 305 0,'0'0'431'0,"0"0"-92"0,0 0-64 0,0 0-36 16,-2-12-17-16,2 12-36 0,0 0 0 0,0 0-29 15,0 0 9-15,0 0-26 0,0 0 8 16,0 0-30-16,-7-8 7 0,7 8-26 0,0 0 6 16,0 0-32-16,0 0 9 0,0 0-31 0,0 0 7 15,0 0-27-15,-8 6 10 0,8-6-21 16,-8 18-3-16,2-4-4 0,-1 0 0 0,1 1-4 15,0 3 0-15,0 2-1 0,0 1-6 0,-3-1 7 16,1 0 3-16,4-1-3 0,-2 0-3 16,0-4 3-16,-1 1-4 0,3-2 1 0,0-3-4 15,2 1 6-15,2-12-6 0,-8 18 14 0,8-18-5 16,-4 14 4-16,4-14-11 0,0 0 6 0,0 0-9 16,0 0 3-16,0 0 0 0,-2-14-4 0,2 14 4 15,4-25 4-15,-2 9 0 0,2-2 0 16,2-2 0-16,0-3-3 0,1 0 18 0,1-4-16 15,0 3 22-15,4-5-9 0,-1 0 1 16,3 1 1-16,-1 1-4 0,-1 4-2 0,0 1 5 16,1 1-3-16,-1 3-11 0,3 0 20 0,-7 4-17 15,2 3 10-15,-1-2-20 0,-1 4 19 16,0-1-12-16,-8 10 18 0,15-10 7 0,-15 10 21 0,0 0 9 16,16 4 13-16,-16-4-9 0,11 18-4 15,-7-6-11-15,-2 2-9 0,2 3-20 0,-2 0 4 16,-2 5-9-16,0 1 1 0,0 0-8 0,0 3 7 15,-2 2-18-15,0-1-13 0,-2 3-44 0,2-4-40 16,0 1-43-16,-5-1-45 0,3-1-52 16,-2-2-50-16,2-2-40 0,-2-2-58 0,-1-3-45 15,-1-2-367-15,2 0-400 0</inkml:trace>
  <inkml:trace contextRef="#ctx0" brushRef="#br0" timeOffset="-118162.75">13697 12871 465 0,'0'0'546'0,"-9"-9"-134"16,9 9-62-16,0 0-62 0,-8-13-50 0,8 13-18 16,0 0-23-16,8-16-17 0,-8 16-30 0,17-9-25 15,-7 3-26-15,1 2-22 0,1 0-28 0,0 2-39 16,3 0-42-16,-1-1-46 0,3 3-50 16,2 0-46-16,-1-1-50 0,-1 1-77 0,3-1-74 15,-1 1-292-15,2-2-220 0</inkml:trace>
  <inkml:trace contextRef="#ctx0" brushRef="#br0" timeOffset="-117983.7">14187 12667 43 0,'0'0'724'0,"0"0"-197"0,0 0-122 0,0 0-70 16,0 0-39-16,0 0-32 0,0 0-34 0,0 0-42 15,-2 13-42-15,2-13-25 0,-7 17-23 0,7-17-21 16,-6 22-37-16,6-22-28 0,-2 22-47 15,-2-8-90-15,2-2-30 0,2-12-99 0,-4 20-9 16,4-20-41-16,-4 23-110 0,4-23-205 0,-7 22-178 16</inkml:trace>
  <inkml:trace contextRef="#ctx0" brushRef="#br0" timeOffset="-117614.96">13600 13253 221 0,'-13'-3'807'0,"13"3"-201"0,-18-5-130 15,18 5-124-15,-15-4-70 0,15 4-41 0,0 0-24 16,0 0-9-16,4-16-15 0,7 10-4 0,5-4 1 16,7 0-29-16,8-4-27 0,10-1-22 15,5-1-24-15,3 1-21 0,5 0-14 0,2-1-5 16,22-3-15-16,-1-1-2 0,-15 4-9 0,-8 3-9 16,1-1-19-16,1 0-15 0,0-1-17 0,-6 2 11 15,3-1-28-15,-9 3-9 0,-1 0-24 0,-10 3-25 16,-6 3-27-16,-2-1-26 0,-6 2-15 0,1 0-21 15,-7 2-9-15,1 0-25 0,-14 2-79 16,17 2-68-16,-17-2-403 0,0 0-386 0</inkml:trace>
  <inkml:trace contextRef="#ctx0" brushRef="#br0" timeOffset="-116931.2">14354 13416 14 0,'0'0'511'0,"0"0"-206"16,0-14 7-16,0 14-129 0,0 0 38 0,-8-12-87 16,8 12 61-16,-8-10-70 0,8 10 36 15,-11-9-43-15,11 9 25 0,-16-7-28 0,16 7 8 16,-19 0-17-16,19 0 10 0,-19 0-17 0,19 0 5 15,-22 4-19-15,9 0-8 0,5 4-11 0,-2-1-10 16,4 1-8-16,-1 1 0 0,5 5 11 0,2-14 2 16,0 27 8-16,4-10-5 0,7-1-6 15,-5 4-5-15,4-1-9 0,5 0 2 0,-5-1 7 16,2 1 28-16,-3-7-23 0,-1 3 89 0,-2-3 25 16,0 0 95-16,1-3 24 0,-7-9 9 0,4 21-44 15,-4-21 39-15,-6 16-31 0,6-16-13 0,-17 11-68 16,5-5-6-16,-1-2-59 0,1-2-23 15,-3-2-18-15,1 0-18 0,-5-2-23 0,7-3-43 16,-9-2-43-16,7 0-34 0,-1-3-15 0,1 2-70 16,1 0-58-16,3 0-154 0,0 0-57 0,3 0 53 15,-1 0-38-15,8 8-35 0,-4-13 67 0,4 13-47 16,0 0 17-16,2-9-3 0,-2 9-423 16,0 0-470-16</inkml:trace>
  <inkml:trace contextRef="#ctx0" brushRef="#br0" timeOffset="-116494.6">14507 13185 23 0,'-6'-12'638'15,"2"2"-173"-15,-2-3-112 0,-1 5 5 0,-5-3-44 16,0 4-26-16,-3-1-20 0,-4 2-21 0,-1 1 5 15,-5 0-33-15,-2 3-4 0,0 4-15 16,-8 1-25-16,0 4-13 0,-2 3-9 0,-7 7-7 16,3 2-1-16,0 4-16 0,-3 7 2 0,7 2-14 15,-13 17-17-15,7 4 6 0,14-1-40 0,6-9 9 16,5 8-32-16,3 0 11 0,7 3-26 16,6-2 19-16,4 1-24 0,8 0 18 0,7-3-11 15,6-3 21-15,16 10 6 0,-2-15 29 0,0-11-5 16,7-5 7-16,1-4-27 0,5-9 39 0,1-5-18 15,3-9-3-15,0-8-7 0,2-5 5 0,16-12 22 16,-8-4 8-16,-14 1 10 0,-11-2-2 16,-6-1-3-16,-2-6-33 0,-4-3-12 0,-10-4-20 15,-3-3 5-15,-4 1-14 0,-3 4 3 0,-7 2 1 16,-5-1 2-16,-3 1-8 0,0 6-15 0,-9-2 3 16,1 6-11-16,-5 3-18 0,-2 5-27 0,1 1-59 15,-5 3-58-15,0 7-57 0,-6 1-98 16,6 6-83-16,-2-1-97 0,-2 6 33 0,4 0 18 0,0 6-25 15,2 1-4-15,3-1-69 0,1 4-49 16,2 2-333-16,5 0-560 0</inkml:trace>
  <inkml:trace contextRef="#ctx0" brushRef="#br0" timeOffset="-115344.7">17014 12591 494 0,'0'0'420'0,"0"0"-65"0,0 0-82 0,0 0-16 16,0-14-44-16,0 14-14 0,0 0-52 0,0 0-2 15,0 0-20-15,0 0 37 0,0 0-7 16,0 0-10-16,-6 12 4 0,6-12-3 0,-4 24 6 16,0-10 0-16,0 3-4 0,0 3-14 0,0 0-7 15,-3-1-13-15,3 3-8 0,-4 1-8 0,0-4-12 16,2 1-8-16,1-4-7 0,-3 1-11 0,4-1-5 15,-4-3 6-15,2 2-23 0,1-4-4 16,1 1-6-16,0-2 6 0,4-10-4 0,-8 16 9 16,8-16-1-16,-6 12-3 0,6-12-5 0,0 0-12 15,-4 6 3-15,4-6-7 0,0 0-8 0,-9-10 0 16,9 10-7-16,-4-19-1 0,4 19-1 0,0-29-12 16,4 10-7-16,-4-2 3 0,9-2-7 0,-5-3 11 15,0-1-4-15,6 2 9 0,-2-4-3 16,1 4 5-16,1 0 0 0,-2-1 4 0,1 3 5 15,1 2-2-15,2 0 3 0,-8 5 8 0,7 1-3 16,-3 0 1-16,-2 4 1 0,2-1-6 16,1 3-2-16,-5 2-3 0,-4 7 12 0,14-12 0 15,-14 12 12-15,13-2 6 0,-13 2 5 0,14 3 3 16,-14-3 3-16,13 12 2 0,-13-12 0 0,10 19 17 16,-6-4-17-16,0-3 22 0,0 3-23 15,0 4 7-15,-1-3-21 0,-1 3 9 0,0 1-6 16,2-1-12-16,-4 2 13 0,0-1-19 0,0-1-39 15,0 2-39-15,0 0-48 0,0-4-75 0,-6 0-60 16,4 2-39-16,-5 0-40 0,3-3-42 0,-4-1-54 16,2 2-83-16,-3-3-479 0,-5-3-642 15</inkml:trace>
  <inkml:trace contextRef="#ctx0" brushRef="#br0" timeOffset="-115158.22">16843 12873 506 0,'0'0'560'0,"-4"-14"-162"0,4 14-44 0,8-11-24 16,-8 11-22-16,15-16-19 0,-7 9-40 0,2 0-35 15,7-1-42-15,-7 0-40 0,7 3-29 0,-3-5-35 16,3 3-39-16,1 1-39 0,1 0-47 0,-3 0-61 16,3 1-50-16,-1 1-26 0,-1-1-46 15,2 0-54-15,-5 0-51 0,1 1-378 0,1 2-300 16</inkml:trace>
  <inkml:trace contextRef="#ctx0" brushRef="#br0" timeOffset="-114894.27">17302 12641 6 0,'0'0'533'0,"8"-9"-146"0,-8 9-66 16,8-5-37-16,-8 5-30 0,11-6-13 0,-11 6-30 15,8-7-21-15,-8 7-14 0,0 0-9 0,14-6-11 16,-14 6 8-16,0 0-10 0,0 0-3 0,9 6 17 15,-9-6 35-15,4 13 26 0,-4-13 7 16,-4 21 3-16,0-8-11 0,-1-1-14 0,1 3-18 16,-2-1-39-16,2 2-17 0,0-2-25 0,-4-1-23 15,3-1-13-15,3-1-2 0,-2 1-33 16,4-12-66-16,-4 22-58 0,4-22-67 0,4 16-61 16,-4-16-56-16,6 12-45 0,-6-12-39 0,17 6-85 15,-17-6 18-15,23-4-31 0,-9-3-49 0,3 0-335 16,-3-5-445-16</inkml:trace>
  <inkml:trace contextRef="#ctx0" brushRef="#br0" timeOffset="-114572.6">17535 12419 543 0,'-22'-18'398'0,"-5"2"-58"16,-15-2-19-16,-1 5-26 0,-2 4 9 0,-9 0-28 16,0 2 17-16,-6 3-34 0,-2 8 9 15,0 3-28-15,-23 7-8 0,9 7-33 0,3 9-20 16,5 6-11-16,6 7-12 0,13 5-7 0,3 7 16 15,15-3-7-15,13-7-19 0,5 1-18 0,9-1-20 16,8 4-7-16,13-1-5 0,5-1-19 0,20 10-8 16,7-5-10-16,9-7 30 0,4-9-27 15,-8-11 10-15,0-11-22 0,4-8 15 0,2-2-22 16,2-10 12-16,20-8-19 0,-5-8 18 0,-7-6-4 16,-6-9 3-16,-10-4 9 0,-15 1 4 0,-8 1-5 15,-4-6-16-15,-8-4 1 0,-1-1-18 0,-5-1 6 16,-9-3-9-16,-4 8 4 0,-4 3-9 15,-5-3-2-15,-5 5-11 0,-7 4-26 0,-1 3-32 16,-5 4-38-16,-4 4-108 0,-2 5-76 0,2 5-62 16,0 3 2-16,0 7-26 0,0 4-40 15,2 3-16-15,2 5-53 0,-4 6-87 0,4 4-374 16,0 3-591-16</inkml:trace>
  <inkml:trace contextRef="#ctx0" brushRef="#br0" timeOffset="-114125.34">17172 13498 672 0,'-9'-9'542'16,"3"2"-104"-16,-2-1-34 0,-3 4-44 0,3 0-37 16,-4 0-12-16,12 4-55 0,-27-2-5 0,27 2-78 15,-23 6 4-15,9-1-74 0,5 3 9 0,-3 7-56 16,6 1 25-16,2 3-50 0,0-1 38 0,4 3-44 15,4 3 46-15,0 0-55 0,6 0 50 16,-2-2-48-16,5 2 64 0,-3-6-34 0,-2-2 76 16,-3-1 23-16,5-2 82 0,-6-1 42 0,-4-12 46 15,4 18 4-15,-4-18-40 0,0 0-80 0,-8 10-29 16,8-10-45-16,-19-3-20 0,5 2-30 16,1-4-17-16,-1-1-37 0,-3 1-20 0,3-2-71 0,2 4-35 15,1-2-117-15,11 5-131 0,-18-9-230 16,18 9 74-16,-9-6 9 0,9 6-9 0,0 0 23 15,0 0-40-15,11-8 47 0,-11 8-406 0,18 0-519 16</inkml:trace>
  <inkml:trace contextRef="#ctx0" brushRef="#br0" timeOffset="-113943.33">17279 13800 575 0,'0'0'500'0,"15"3"-49"0,-15-3 5 15,12 2-6-15,-12-2 23 0,0 0-33 0,0 0 31 16,12 2-57-16,-12-2-40 0,0 0-70 0,0 0-22 15,0 0-67-15,0 0-32 0,0 0-27 16,2 14 6-16,-2-14-52 0,-10 12-62 0,10-12-111 16,-16 12-102-16,16-12-146 0,-15 14-15 0,15-14-51 15,-14 13-67-15,14-13-18 0,-9 8-34 0,9-8-76 16,-8 7-318-16,8-7-528 0</inkml:trace>
  <inkml:trace contextRef="#ctx0" brushRef="#br0" timeOffset="-113541.08">17593 13693 623 0,'4'-12'585'15,"-4"12"-111"-15,5-23-32 0,-5 23-45 0,0-20-13 16,0 20-3-16,-9-22-63 0,9 22 23 0,-12-16-95 16,6 10-5-16,6 6-76 0,-21-10-2 0,21 10-56 15,-19-2 6-15,19 2-55 0,-22 3 15 0,13 2-40 16,-1 1 20-16,2 3-42 0,-3-2 25 15,3 5-24-15,4-1 16 0,0 1-36 0,4 2 32 16,0-14-37-16,0 28 32 0,4-14-33 0,4-2 33 16,-1 0-33-16,1 0 33 0,4-2-28 0,3 1 30 15,-3-3-28-15,-2-3 36 0,3 1-31 0,-3-1 39 16,3-4-4-16,-13-1 36 0,22-1-3 16,-22 1 18-16,19-8 15 0,-7 0 38 0,-6 0 1 15,3-3 29-15,-1 1-36 0,0-2 33 0,-6 0-24 16,7 4 36-16,-5-3-40 0,-4 11-8 0,8-15-30 15,-8 15-18-15,4-9 3 0,-4 9-17 0,0 0-47 16,6-11-24-16,-6 11 4 0,0 0 6 16,0 0-5-16,0 0-23 0,9 9-28 0,-9-9-88 15,0 16-36-15,0-16-92 0,4 21-69 0,-4-21-200 16,0 23 58-16,0-9 9 0,4-2-77 0,-4-12 25 16,4 23-75-16,2-12-427 0,-6-11-675 0</inkml:trace>
  <inkml:trace contextRef="#ctx0" brushRef="#br0" timeOffset="-113171.58">17912 13448 512 0,'-17'-17'537'0,"-2"-1"-125"16,-3 2-40-16,-13-4-27 0,-7 2-20 0,-7 2-29 15,-5 5-21-15,-4 1 4 0,-33-2-36 0,-2 8 0 16,-2 4-8-16,-4 4-25 0,2 6 12 0,1 2-18 15,1 7-4-15,11 1-13 0,3 6-11 16,13 2-43-16,14 1-13 0,19 0-33 0,2 3 4 16,8 4-6-16,11 3-1 0,9-5-21 0,5-1 21 15,17 8-3-15,12 0 13 0,25 12-19 0,12-4 9 16,10-6-34-16,9-5-12 0,14-8 8 0,5-7 6 16,3-8-27-16,7-8 14 0,2-9-28 15,-3-6 21-15,-5-6-21 0,-5-5 16 0,-4-5-19 16,-10-4 24-16,-12-3-24 0,-5-6 32 0,-14 0-28 15,-17 4 22-15,-14-1-21 0,-4-1 20 0,-7 2-26 16,-7-1 8-16,-7 3-6 0,-8 0-7 0,-7-3-1 16,-10 0-12-16,-3 2-13 0,-10 2-56 15,-5 3-27-15,-9 5-90 0,1 2-78 0,-28-1-112 16,11 7 3-16,6 7 10 0,-2 2-29 0,0 5-19 16,2 2-32-16,2 2-86 0,5 4-476 0,3 1-669 15</inkml:trace>
  <inkml:trace contextRef="#ctx0" brushRef="#br0" timeOffset="-100846.61">21380 9407 131 0,'-20'-2'730'0,"20"2"-144"0,-17-2-108 0,17 2-38 15,0 0-38-15,-17 0-28 0,17 0-13 0,0 0-20 16,0 0-19-16,0 0-2 0,0 0-5 0,0 0-11 15,15-4-20-15,1 4-12 0,7 0 79 16,4 0-24-16,8 0-36 0,7-1-22 0,3-2-40 16,9 2-35-16,0-2-21 0,3 2-40 0,3-1-7 15,-2-2-31-15,0 1-8 0,-4-2-21 16,0 1-30-16,-5 0 22 0,-9 1-13 0,-7-2-22 16,-4 2 3-16,-5 2-24 0,-3-2-2 0,-2 2 0 15,-1-1 0-15,-3 2 0 0,-1-3 0 16,-14 3 0-16,21-2 0 0,-21 2-20 0,18-3-142 15,-18 3-64-15,0 0-79 0,0 0-125 16,0 0-121-16,0 0-75 0,0 0 68 0,0 0 42 16,0 0-31-16,0 0-96 0,-12 10-497 0,12-10-787 15</inkml:trace>
  <inkml:trace contextRef="#ctx0" brushRef="#br0" timeOffset="-75503.19">17823 13418 251 0,'0'0'549'0,"-11"2"-174"16,11-2-31-16,0 0-71 0,0 0 2 0,-12 1-42 16,12-1-10-16,0 0-30 0,0 0-10 15,-14 4-18-15,14-4-20 0,0 0-15 0,0 0-21 16,-13 4-6-16,13-4-6 0,0 0 23 0,0 0-15 16,0 0 47-16,0 0-38 0,-14 3 53 0,14-3-45 15,0 0 10-15,0 0 28 0,0 0-30 16,0 0 25-16,0 0-35 0,0 0-2 0,0 0-39 15,-9-8 3-15,9 8-29 0,0 0-17 0,4-16 11 16,-4 16-5-16,11-18-2 0,-3 7-21 0,0-4 20 16,3 0-5-16,1-2 6 0,7-6-3 15,3 0 24-15,5-3-27 0,0-4 10 0,8 3-1 16,-4 0-24-16,7-1 18 0,1 0-2 0,-2 1-2 16,2 0-2-16,3 1-4 0,-3 2 2 15,-2 2-1-15,-2 3 2 0,-4-1-3 0,-4 5-6 16,0 2-5-16,-4 1 0 0,-5-1-3 0,1 5-2 15,-2 1-2-15,-3-1-2 0,0 0-1 0,-1 3-2 16,-1 1-14-16,-1-4 23 0,-11 8-5 0,18-9 2 16,-18 9-1-16,13-8-13 0,-13 8 13 15,8-4-1-15,-8 4-2 0,0 0-3 0,14-5-11 16,-14 5-33-16,0 0-12 0,0 0-36 0,0 0-42 16,9-6-51-16,-9 6-61 0,0 0 17 0,0 0-31 15,0 0-19-15,0 0-21 0,0 0-38 16,0 0 15-16,0 0-79 0,0 0 32 0,0 0-39 15,-9 6-47-15,9-6-286 0,0 0-323 0</inkml:trace>
  <inkml:trace contextRef="#ctx0" brushRef="#br0" timeOffset="-75168.12">18461 12697 161 0,'0'0'562'0,"0"0"-143"0,0 0-96 0,0 0-42 0,-2-11-32 16,2 11-35-16,0 0-11 0,0 0-16 15,7-8-15-15,-7 8-18 0,12-5-18 0,-12 5-14 16,23-4-16-16,-9 4-15 0,3-1-17 0,1 1-10 16,1 1-9-16,-3-1-8 0,3 3-4 0,0 1-2 15,-3 0 5-15,3 0 5 0,-5 2 3 16,-1 1 15-16,-3 2 14 0,-2 4 22 0,-4 2 22 15,-4 0 1-15,0 3-2 0,-4 2-10 0,-4 3-9 16,-6 0-12-16,-1 3-4 0,-1 2-21 16,1-2-15-16,-4-3-7 0,-1 2-11 0,1-2-8 15,5-4-27-15,-3-2-65 0,3-2-52 0,1-1-70 16,3-1-46-16,2-1-47 0,-5-2-38 0,7-1-25 16,2 1-41-16,4-10-17 0,-8 11-21 15,8-11-341-15,0 0-351 0</inkml:trace>
  <inkml:trace contextRef="#ctx0" brushRef="#br0" timeOffset="-73602.67">19044 12611 335 0,'0'0'398'0,"0"0"-59"0,0 0-60 15,0 0-39-15,0 0-26 0,-8-7-23 0,8 7-29 16,0 0-29-16,0 0-8 0,0 0-9 0,0 0-14 16,0 0-5-16,0 0 0 0,0 0-1 0,0 0-4 15,0 0-2-15,0 0-4 0,0 0-8 16,0 0-4-16,0 0 0 0,0 0 14 0,0 0 8 15,0 0 1-15,0 0 5 0,0 0 1 0,13-5-3 16,-13 5 2-16,12-3 9 0,-12 3-16 16,19-3-12-16,-19 3-7 0,22-2-3 0,-22 2-12 15,27-2-10-15,-27 2-8 0,23-5-14 0,-23 5-3 16,18 0-6-16,-18 0 1 0,19-1-7 0,-19 1 13 16,17-2-15-16,-17 2-7 0,0 0-1 0,18-2-5 15,-18 2-11-15,0 0-28 0,15 0-22 16,-15 0-40-16,0 0-24 0,0 0-19 0,12-2-22 15,-12 2-16-15,0 0-33 0,0 0-22 0,0 0-21 16,0 0-39-16,0 0-52 0,0 0-31 0,0 0-340 16,0 0-295-16</inkml:trace>
  <inkml:trace contextRef="#ctx0" brushRef="#br0" timeOffset="-73215.2">19030 12625 429 0,'0'0'418'0,"0"0"-58"0,0 0-47 15,0 0-25-15,0 0-21 0,0 0-33 0,-8-10-24 16,8 10-29-16,0 0-26 0,0 0-25 0,0 0-16 16,-13 6-4-16,13-6-1 0,-10 14-1 15,2-7-3-15,-1 4-1 0,-1 3 4 0,2-1-3 16,-1 1 7-16,-1 5 3 0,-2 0 3 0,1 0 2 15,-1 1 2-15,4 0-6 0,-7 2 0 0,7-2-6 16,-2 1-14-16,1-4-14 0,5 1-14 16,-2 0 1-16,2-4-4 0,0 3-14 0,4-1 19 15,4-3-3-15,-4 2 12 0,6-3-4 0,-2 0-4 16,5-3 0-16,-1 0 10 0,6-2 5 16,-1-1-12-16,1 0-8 0,1-2-13 0,1-2-15 15,-1 0-10-15,1 0-21 0,-1 2-34 0,1-4-37 16,-1 0-48-16,-15 0-55 0,22 2 3 15,-22-2-31-15,19 0-33 0,-19 0-13 0,17 0-23 16,-17 0-40-16,14 0-3 0,-14 0-72 0,8-4 55 16,-8 4-44-16,15-4 1 0,-15 4-60 0,8-8-251 15,-8 8-240-15</inkml:trace>
  <inkml:trace contextRef="#ctx0" brushRef="#br0" timeOffset="-72647.2">19381 12751 190 0,'0'0'567'0,"4"-13"-174"0,-4 13-15 0,0 0-51 16,0 0-18-16,0-12-46 0,0 12-27 16,0 0-38-16,0 0-35 0,0 0-26 0,0 0-18 15,0 0 7-15,0 0-3 0,0 0 18 0,0 0-25 16,-4 15 14-16,4-15-33 0,-4 21 49 0,0-11-46 15,4 5 6-15,-4-1 8 0,-2 1-4 16,6-1-3-16,-4 1 23 0,-1-1-54 0,1 0 22 16,0 0-49-16,0 0-9 0,-2-2-3 0,6 0 23 15,0-12-40-15,-8 18-3 0,8-18 0 0,-5 16 1 16,5-16 4-16,-4 8 16 0,4-8 24 0,0 0-26 16,0 0 15-16,-6 11-37 0,6-11 19 15,0 0-23-15,0 0 16 0,-4-11-25 0,4 11 17 16,-4-16-29-16,4 16 27 0,4-24-27 0,-4 10 23 15,0-2-24-15,4 2-4 0,2-3 3 16,-2 0-3-16,1 0 2 0,3 1-5 0,0 1 10 16,-2-3 2-16,7 2-6 0,-3 2 6 0,2-1 3 15,1 2-2-15,-3 1-13 0,5 1 19 0,-3 1-12 16,3-2 21-16,-3 5-7 0,2 1 19 16,-1 0-14-16,-1 1 19 0,-12 5 6 0,19-3 36 15,-19 3 4-15,18 0 54 0,-18 0-3 0,11 3 11 16,-11-3-16-16,4 11 2 0,-4-11-22 0,0 0-3 15,-2 19-17-15,2-19-16 0,-8 17-9 16,3-9-11-16,-3 2-1 0,-2 1-11 0,2-5-3 16,-1 4-12-16,-1-3-11 0,2-2-17 0,-1 2-22 15,-1-3-30-15,-2 1-47 0,1-1-6 0,-1 0-39 16,4-1-58-16,-7 1-74 0,7-1 4 0,-7 2 10 16,7-3-16-16,-6 3-25 0,14-5-61 15,-17 10 23-15,17-10-63 0,-14 9 16 0,14-9-24 16,-9 11-411-16,9-11-454 0</inkml:trace>
  <inkml:trace contextRef="#ctx0" brushRef="#br0" timeOffset="-72263.56">19784 12879 52 0,'0'0'491'16,"0"0"-181"-16,0 0 35 0,0 0-93 0,0 0 37 15,0 0-51-15,0 0 2 0,0 0-37 16,0 0-8-16,0 0-23 0,0 0-1 0,0 0-2 16,0 0-9-16,0 0 10 0,-8 10-32 0,8-10 9 15,0 0-43-15,-12 13 2 0,12-13-48 16,-15 15 16-16,7-7-41 0,0 0 3 0,-3-1-46 16,-1 1-19-16,2-1-44 0,-3 1-38 0,5-1-35 15,-2 1-67-15,-1-2 6 0,3 0-84 16,8-6 5-16,-16 7-65 0,16-7-416 0,-11 6-362 15</inkml:trace>
  <inkml:trace contextRef="#ctx0" brushRef="#br0" timeOffset="-70676.02">20450 12530 471 0,'0'0'362'0,"-8"-6"-42"0,8 6-39 16,0 0-33-16,-6-8 8 0,6 8-46 0,0 0-9 15,0 0-41-15,-7-7-5 0,7 7-40 0,0 0-6 16,0 0-33-16,0 0 3 0,0 0-33 15,0 0 12-15,0 0-11 0,0 0 29 0,4-12-14 16,-4 12 20-16,17-4-21 0,-17 4 20 0,19 0-25 16,-19 0 15-16,22-4-27 0,-22 4 14 0,27-4-27 15,-27 4-6-15,21 0 0 0,-21 0-7 0,14-1 5 16,-14 1 24-16,0 0-16 0,19 0 21 16,-19 0-15-16,0 0 22 0,0 0-15 0,12 1 24 15,-12-1 9-15,0 0 11 0,2 11-2 0,-2-11 2 16,-2 18 1-16,-2-6 7 0,0 1-10 15,0 3 0-15,0 1-10 0,0 0-8 0,0 2 1 16,-3 0 16-16,3 2-34 0,0-1 10 0,4 0-18 16,-2-1 9-16,0 0-23 0,0 0 21 0,0-2-18 15,0 1 16-15,0-1-12 0,0-4 32 16,-2 1-3-16,4-2 38 0,-5 1 21 0,1 0 17 16,2-2-2-16,-2 1 3 0,-2-2-5 0,-5 0-14 15,3 0-9-15,-2 0-8 0,-3-2-20 0,-1 2-21 16,2-3-10-16,-3 2-8 0,3-5-8 15,-3 3-12-15,5-2-8 0,-7 0-30 0,9-1-47 16,-6 2-40-16,5-4-58 0,9-2-78 0,-22 5-59 16,22-5-61-16,-15 6-101 0,15-6 93 0,-16 5-13 15,16-5-33-15,0 0 34 0,-15 5-68 0,15-5 14 16,0 0-35-16,0 0-392 0,-12 3-480 16</inkml:trace>
  <inkml:trace contextRef="#ctx0" brushRef="#br0" timeOffset="-67435.16">20200 12711 188 0,'0'0'244'0,"0"0"-56"16,0 0-23-16,0 0-39 0,0 0 18 16,0-14-40-16,0 14 20 0,0 0-39 0,0 0 34 15,0 0-71-15,-4-13 49 0,4 13-58 0,0 0 57 16,-11-8-71-16,11 8 64 0,0 0-21 0,-8-8 4 15,8 8-6-15,-10-4-9 0,10 4-7 0,-13-7 0 16,13 7-11-16,-18-3-12 0,18 3-4 16,-17-4 18-16,17 4-6 0,-20-2 1 0,20 2-11 15,-21 2-5-15,21-2-56 0,-23 4 63 0,15-1-71 16,-7 1 69-16,7 3-51 0,-2-2 54 16,-3 2-65-16,5 3 66 0,-2-3-65 0,2 3 65 15,3 1-61-15,-1-3 58 0,-2 3-64 0,8-11 64 16,-4 18-66-16,4-18 62 0,-4 17-62 15,4-17 64-15,4 12-68 0,-4-12 69 0,4 13-67 16,-4-13 51-16,12 5-45 0,-12-5 65 0,15 1-71 16,-15-1 77-16,18-4-67 0,-18 4 61 0,19-12-61 15,-11 8 72-15,1-3-69 0,3-2 63 0,-6 1-65 16,2 0 74-16,1 0-52 0,-3-1 63 0,-6 9-34 16,12-12 57-16,-12 12-35 0,9-9 34 15,-9 9-29-15,0 0 17 0,6-10-26 0,-6 10 13 16,0 0-30-16,0 0 18 0,0 0-24 0,0 0 11 15,0 0-20-15,0 0 17 0,0 12-22 0,0-12 19 16,-8 22-16-16,1-8 15 0,-1 0-7 16,0 1 17-16,2 4-9 0,-3 0 12 0,-1 0-6 15,-2 3 8-15,3-2-9 0,-1 2 12 0,-2-2-10 16,3 2 10-16,3-4-12 0,-2-1 5 16,4-3-13-16,-5 2 4 0,7-5-7 0,-2 1 7 15,0 0-10-15,4-12 9 0,-4 18-8 0,4-18 4 16,4 13-7-16,-4-13 6 0,10 7-7 15,-10-7 3-15,19 4-5 0,-19-4 4 0,21-1-6 16,-7-2 0-16,-1 0-23 0,1-1-8 0,3-1-37 16,-3-2-11-16,1 4-51 0,-3-5 16 0,2 2-68 15,-1 1 66-15,1-3-70 0,-1 4 30 0,-3-4-53 16,-2 3-2-16,1-1-39 0,-9 6-327 16,18-9-131-16</inkml:trace>
  <inkml:trace contextRef="#ctx0" brushRef="#br0" timeOffset="-55416.14">19381 13168 172 0,'0'0'458'0,"0"0"-103"16,0 0-59-16,0 0-36 0,0 0-36 16,0-14-14-16,0 14-29 0,0 0-27 0,0 0-21 15,0 0-13-15,0 0-11 0,0 0-6 0,0 0-8 16,0 0 3-16,0 0-1 0,0 0 5 0,0 0 10 15,0 0 8-15,0 0-4 0,0 0-2 16,-4 14 16-16,4-14-24 0,-4 24 13 0,2-9-14 16,0 1-2-16,-4 2 9 0,2 2 7 0,-1 2-3 15,1 1-12-15,-2 3 27 0,2-2-49 0,0 0 27 16,-4 2-57-16,3 0 30 0,1-1-43 16,-2-3 26-16,2 0-41 0,0-3 27 0,0 1-34 15,0-1 24-15,-3-3-33 0,3 1 22 0,0-4-38 16,0 1 32-16,0-2-33 0,0 0 17 15,4-12-55-15,-2 19 13 0,2-19-83 0,-9 15 24 16,9-15-72-16,-4 12 3 0,4-12-30 0,0 0-23 16,-4 14-33-16,4-14-31 0,0 0-25 0,0 0 13 15,0 0 20-15,0 0 20 0,-12-4 24 16,12 4 6-16,0 0-23 0,-2-15 59 0,2 15-28 16,-5-14 55-16,5 14-20 0,5-21 50 0,-5 21-12 0,2-21 55 15,-2 21-6-15,4-23 67 0,-4 10-25 16,4 1 51-16,0-2 17 0,-4-1 14 0,4 2 5 15,0 0 9-15,0-2 5 0,1 1-1 16,-3-3-3-16,2 4 12 0,0-1-12 0,0 0 30 16,0 1-22-16,0 1 34 0,1 1-37 0,-3 1 59 15,-2 10-4-15,8-20-2 0,-8 20-6 0,4-17-3 16,-4 17-1-16,0-16-5 0,0 16 22 16,4-13-13-16,-4 13-4 0,0 0 22 0,6-12-25 15,-6 12 22-15,0 0-21 0,0 0 0 0,0-14 22 16,0 14-26-16,0 0-3 0,0 0 2 0,0 0-3 15,0 0 22-15,0-12-32 0,0 12 21 16,0 0-40-16,0 0 17 0,0 0-29 0,0 0-1 16,0 0-3-16,-10 12-4 0,10-12 4 0,-12 14 4 15,5-6-7-15,-1 0 7 0,0 1 3 0,2 0-1 16,-3-1 1-16,1 0 0 0,0 0-6 16,-3 3-6-16,3-2-5 0,4 0-6 0,-6-4-5 15,10-5-1-15,-13 14 0 0,13-14-6 0,-8 11 2 16,8-11-7-16,0 0 4 0,-10 9 1 0,10-9 4 15,0 0 0-15,0 0-2 0,-9 5 3 0,9-5 2 16,0 0-16-16,0 0-2 0,0 0 1 0,0 0-6 16,5-16 0-16,-5 16 3 0,8-16-12 15,-2 7 16-15,2-3 2 0,1 3-4 0,-1-3 0 16,-2 0-5-16,2 1 5 0,5 0 0 0,-3 0-5 16,-2 0 6-16,3 2-9 0,-3 3 3 15,0-3-2-15,-8 9 2 0,15-11-3 0,-15 11 15 16,12-6 1-16,-12 6 12 0,15-2 0 0,-15 2 10 15,16 4 3-15,-16-4 0 0,15 10-6 0,-15-10 8 16,14 12-27-16,-6-7 10 0,1 2-1 16,-1 3-5-16,-2-4-9 0,2 2-25 0,3-1-48 15,-7 0-44-15,-4-7-35 0,18 15-24 0,-13-10-39 16,7 2-26-16,-8-2-87 0,6 2 44 0,-10-7-67 16,17 12-20-16,-17-12-54 0,14 9-312 15,-14-9-312-15</inkml:trace>
  <inkml:trace contextRef="#ctx0" brushRef="#br0" timeOffset="-52125.13">18784 11084 358 0,'0'0'441'0,"0"0"-65"0,0 0-42 16,0 0-27-16,0-13-24 0,0 13-35 0,0 0-22 15,0 0-20-15,0 0-20 0,0 0-28 0,0 0-30 16,0 0 6-16,0 0-4 0,0 0 10 15,0 0-17-15,-4 12 3 0,4-12-17 0,-4 23-1 16,-3-11-12-16,7 3-7 0,-4 0-11 0,0 1-5 16,4-1-10-16,-4 1-11 0,-4-1-6 15,8 4-10-15,-6-4-5 0,1 1-3 0,1 2-4 16,0-3-10-16,-4 1 4 0,6-1-16 16,-2 1 5-16,0-5-22 0,-1 3-41 0,1-2-17 15,4-12-31-15,-8 20-13 0,8-20-23 0,-2 19-32 16,2-19-10-16,-4 11-76 0,4-11-10 0,0 0-32 15,0 0-50-15,0 0-22 0,0 0-377 0,0 0-333 16</inkml:trace>
  <inkml:trace contextRef="#ctx0" brushRef="#br0" timeOffset="-51791.72">19057 11034 370 0,'0'0'467'0,"6"-16"-80"16,-6 16-52-16,4-14-32 0,-4 14-31 0,0 0-40 16,8-14-29-16,-8 14-30 0,0 0-24 0,5-10-20 15,-5 10-23-15,0 0-18 0,0 0 0 16,0 0 10-16,0 0 7 0,0 0 8 0,0 0-4 16,0 0-1-16,6 12-2 0,-6-12-14 0,-6 21-2 15,6-21-6-15,0 25-17 0,-5-11 4 16,1 3 2-16,0-2 13 0,4 4-1 0,-4 0-1 15,0 0-19-15,-2 2-3 0,2-2-23 0,-1 0 4 16,1 0-10-16,0-2-4 0,4 1-9 0,-4-2-4 16,-2-2-26-16,2 1-17 0,4-2-46 15,-4-1-32-15,4-12-16 0,-5 19-33 0,5-19-25 16,-4 15-30-16,4-15-30 0,0 0-47 0,0 0-63 16,0 15-15-16,0-15-84 0,0 0-315 0,0 0-350 15</inkml:trace>
  <inkml:trace contextRef="#ctx0" brushRef="#br0" timeOffset="-51473.36">19359 11087 84 0,'0'0'593'0,"4"-13"-149"0,-4 13-44 0,0 0-23 15,4-14-34-15,-4 14-43 0,0 0-38 0,0 0-36 16,4-11-31-16,-4 11-29 0,0 0-30 0,0 0-23 15,0 0-22-15,0 0-14 0,0 0-3 16,0 0 1-16,0 0 6 0,0 0-2 0,0 0 8 16,0 0 6-16,0 0-5 0,-8 22 0 0,8-22 11 15,-4 20 5-15,-1-6 0 0,1 1 1 16,4 1-11-16,-4 0-4 0,0 2-7 0,2-1-13 16,-2 1-7-16,0-2-9 0,0 6-12 0,-1-6-5 15,1 0-10-15,4 2-12 0,-6-2 1 16,6-1-24-16,-4-2-29 0,4-1-37 0,-4 2-46 15,4-14-48-15,-4 18-24 0,4-18-30 0,0 16-36 16,0-16-29-16,0 0-42 0,0 0-61 0,0 14-13 16,0-14-69-16,0 0-319 0,0 0-393 0</inkml:trace>
  <inkml:trace contextRef="#ctx0" brushRef="#br0" timeOffset="-51143.59">19605 11086 185 0,'0'0'562'16,"6"-15"-109"-16,-6 15-62 0,8-12-21 0,-8 12-35 15,0 0-31-15,4-14-32 0,-4 14-42 0,0 0-25 16,8-9-35-16,-8 9-20 0,0 0-24 0,0 0-10 16,0 0-28-16,7-10-4 0,-7 10-20 15,0 0 27-15,0 0 15 0,0 0 5 0,0 0 3 16,0 0 0-16,0 12 1 0,0-12-5 0,0 17 9 15,0-17 8-15,-4 23-14 0,4-10-11 16,-3 4-12-16,-1-3-6 0,0 1-7 0,0 2-12 16,0 0-2-16,0-1 2 0,0 2-40 0,2-2 19 15,0-1-32-15,-5 1 20 0,3-1-43 16,0 0-26-16,0-3-65 0,4-1-40 0,-4 1-36 16,4-12-41-16,-4 18-35 0,4-18-15 0,-7 12-24 15,7-12-12-15,0 0-39 0,0 0-65 0,0 0-20 16,0 0-95-16,0 0-224 0,0 0-332 0</inkml:trace>
  <inkml:trace contextRef="#ctx0" brushRef="#br0" timeOffset="-50889.45">19968 11024 448 0,'0'0'594'0,"11"-11"-131"16,-11 11-82-16,4-6-14 0,-4 6-32 15,0 0-33-15,0 0-43 0,10-9-31 0,-10 9-8 16,0 0 17-16,0 0 19 0,4 15-16 0,-4-15-11 16,0 25-20-16,0-8-4 0,-2 0-14 15,0 2-13-15,0 3-28 0,-2-2-22 0,0 1-9 16,4 3-1-16,-4-5-21 0,0 3-24 0,-1-3-22 16,3 2-64-16,-2-3-91 0,0 1-113 15,0-3-46-15,0-1-42 0,0 0-49 0,0-3-44 16,4 2-39-16,-5-2-115 0,-1-1-529 15,6-11-733-15</inkml:trace>
  <inkml:trace contextRef="#ctx0" brushRef="#br0" timeOffset="-42124.86">18397 11665 497 0,'0'0'461'0,"0"0"-101"15,0 0-54-15,-14-2-18 0,14 2-21 16,0 0-28-16,0 0-17 0,0 0-24 0,-13-4-36 16,13 4-19-16,0 0-33 0,0 0-19 15,0 0-17-15,0 0-12 0,0 0 12 0,0 0-2 16,9-10 16-16,-9 10 14 0,23-6-5 0,-9 3-1 15,9-3 8-15,-1 1 8 0,9 1 11 16,9-3 8-16,9-1 4 0,9 1-16 0,2-1-2 0,29 1-11 16,2 2-25-16,2 0 3 0,-2 3-17 15,-10-1-10-15,16 3-10 0,-19 0-8 0,-7 3-13 16,-3-3-1-16,2 2 2 0,-2-2-10 0,-4 0-3 16,-2-2 0-16,0 2-7 0,-6-3 1 15,-2 1-5-15,-9 0 6 0,-5-3-7 0,-1 2 6 16,-8 2-4-16,-2-2 21 0,-6 2 11 0,-5-1 33 15,-1 1 0-15,1-2 54 0,-5 3-37 16,1-2 29-16,-14 2-42 0,23-2 20 0,-23 2-57 16,19-2 25-16,-19 2-49 0,0 0 20 0,16-2-64 15,-16 2-3-15,0 0-55 0,0 0-7 16,0 0-44-16,11-4-29 0,-11 4 3 0,0 0-4 0,0 0-29 16,0 0-8-16,0 0-22 0,0 0-10 15,0 0-18-15,0 0-10 0,0 0-24 0,0 0-28 16,0 0-33-16,0 0-7 0,-11 6-72 0,11-6-284 15,-10 6-289-15</inkml:trace>
  <inkml:trace contextRef="#ctx0" brushRef="#br0" timeOffset="-37532.22">20739 11569 189 0,'0'0'469'16,"-10"-8"-110"-16,10 8-76 0,0 0-41 0,-8-7 7 16,8 7-37-16,0 0-1 0,-11-8-47 15,11 8 10-15,0 0-16 0,0 0-13 0,-8-8-16 16,8 8-12-16,0 0-7 0,0 0-5 0,0 0 4 16,-8-8-7-16,8 8-9 0,0 0 1 0,0 0-7 15,0 0-5-15,0 0-10 0,0 0-6 16,0 0 2-16,-4-7-13 0,4 7 0 0,0 0-13 15,0 0 15-15,0 0 15 0,8-8 7 16,-8 8 4-16,21-7-7 0,-7 5 1 0,5-3-15 16,6-1 11-16,-1 2-8 0,16-2 2 0,-1 0-8 15,11 0-8-15,3-2-3 0,7 4-13 0,2-1-1 16,2-1-9-16,34 2 10 0,-5 0-26 0,-2 0 16 16,-15 0-23-16,-8 1 19 0,23 2-28 15,-10-2 20-15,-15 0-23 0,2-1 4 0,-2 2-11 16,-2-2 5-16,0 2-24 0,-6-2 9 0,4 3-6 15,-6-4 7-15,-2 2-3 0,-11 1-1 16,1 0 6-16,-5 0-1 0,-6 0 1 0,-2 0 4 16,-2-2 1-16,-2 2 4 0,-6 0-1 0,-1-1 2 15,-1 3-3-15,-3-1-8 0,-1 1-25 16,-3-3-56-16,-12 3-48 0,21-5-47 0,-21 5-66 16,10-4-20-16,-10 4-49 0,0 0-86 0,0 0-80 15,-12-11-300-15,2 10-408 0</inkml:trace>
  <inkml:trace contextRef="#ctx0" brushRef="#br0" timeOffset="-36973.17">21101 11166 125 0,'0'0'439'0,"2"-19"-119"16,-2 19-19-16,2-18-36 0,-2 18-25 0,2-19 7 16,-2 19-27-16,4-15-3 0,-4 15-30 0,3-12-3 15,-3 12-36-15,0 0 4 0,2-16-34 16,-2 16 15-16,0 0-31 0,0-12 18 0,0 12-7 15,0 0-8-15,0 0-20 0,0 0 1 0,4-12-8 16,-4 12-5-16,0 0-12 0,0 0-10 16,0 0-12-16,0 0-2 0,0 0 8 0,0 0 8 15,0 0 17-15,-11 14 6 0,5 0 1 0,0-2-8 16,-2 4-4-16,-1 5 8 0,-1 0 13 16,0 2-8-16,-1 0-8 0,-3 4-13 0,0 2-13 15,5-7-5-15,-3 1-7 0,2 1-9 0,-1-4-2 16,-1 1-8-16,4-5-26 0,3 0-43 0,-3-2-46 15,2-1-41-15,2-2-36 0,-2-1-35 16,6-10-37-16,-7 17-33 0,7-17-46 0,0 0-88 16,0 0-34-16,0 0-422 0,0 0-507 0</inkml:trace>
  <inkml:trace contextRef="#ctx0" brushRef="#br0" timeOffset="-36664.2">21403 10961 559 0,'0'0'501'0,"10"-10"-130"0,-10 10-31 0,7-10-45 15,-7 10-9-15,0 0-40 0,0 0-4 0,6-10-38 16,-6 10-25-16,0 0-15 0,0 0-12 0,0 0-10 16,0 0-25-16,0 0-7 0,-2 17-1 0,2-17 26 15,-9 23 6-15,5-10-13 0,0 0-9 16,-2 3-19-16,0 1-2 0,-1 2-5 0,-1 1-15 15,2 0-8-15,-2 1-12 0,-1 2-9 16,1-2-8-16,0 3-9 0,-2-4-5 0,1-4-7 16,5 3-15-16,-4-4-32 0,2 0-43 0,-3-1-46 15,5-3-37-15,0 1-38 0,0-3-37 0,4-9-46 16,-10 16-12-16,10-16-35 0,0 0-78 16,0 15-10-16,0-15-448 0,0 0-483 0</inkml:trace>
  <inkml:trace contextRef="#ctx0" brushRef="#br0" timeOffset="-36379.31">21680 10961 296 0,'0'0'601'0,"6"-13"-165"0,-6 13-69 15,0 0-76-15,8-10-13 0,-8 10-44 0,0 0 1 16,0 0-53-16,0 0 3 0,0 0-43 0,-10 6 2 15,10-6-35-15,-10 17 14 0,4-5-20 16,-3 0 21-16,1 1-27 0,-2 2 1 0,3 2-18 16,-1 1 3-16,-4-1-19 0,4 2 2 15,-3 2-19-15,-1-2 0 0,6-2-17 0,-3-2 2 16,1 2-16-16,0-1 5 0,0-3-52 0,1 2-17 16,-1-1-64-16,4-2-16 0,-2-3-59 15,-3-1-20-15,9-8-49 0,-4 18 0 0,4-18-12 16,0 0-42-16,-4 10-28 0,4-10-31 0,0 0-272 15,0 0-199-15</inkml:trace>
  <inkml:trace contextRef="#ctx0" brushRef="#br0" timeOffset="-36142.29">21901 10976 313 0,'6'-8'497'16,"-6"8"-111"-16,13-11-54 0,-13 11-58 15,8-6 2-15,-8 6-50 0,0 0 16 0,0 0-33 16,0 0-1-16,0 0-39 0,0 0 14 0,-4 20-29 16,0-8 10-16,-5 1-39 0,3 2 7 0,-2 0-44 15,0 3 4-15,-3 2-33 0,1 0 2 0,0-1-26 16,-5 2 8-16,7-2-37 0,-6 2-18 16,3-3-56-16,1 0-18 0,0-4-63 0,1 1-26 15,-1-1-55-15,4-3-32 0,0 0-23 0,-1-1-41 16,7-10-14-16,-8 14-399 0,8-14-323 15</inkml:trace>
  <inkml:trace contextRef="#ctx0" brushRef="#br0" timeOffset="-35912.22">22174 10992 582 0,'10'-7'464'0,"-1"-1"-104"0,-9 8-5 16,14-12-34-16,-14 12-12 0,8-9-42 0,-8 9-7 15,0 0-43-15,0 0 16 0,0 0-45 0,0 0 5 16,0 0-35-16,0 17-22 0,-4-5-32 16,-2 1-12-16,-2 2-24 0,-1 1-12 0,1-1-35 15,0 0-22-15,0 2-68 0,-3-2-23 0,3 2-71 16,-2 0-30-16,-1 3-73 0,-1-1-28 0,0-2-39 16,-1-1-82-16,1-1-389 0,1-1-410 15</inkml:trace>
  <inkml:trace contextRef="#ctx0" brushRef="#br0" timeOffset="-31053.37">18716 10866 142 0,'10'-6'458'16,"-2"0"-94"-16,-8 6-66 0,15-11-12 0,-15 11-1 0,8-8-20 16,-8 8-13-16,0 0-45 0,8-11-11 15,-8 11-32-15,0 0-14 0,0 0-29 0,-4-10-8 16,4 10-10-16,-12-6-18 0,12 6 0 0,-19-5-14 16,19 5-2-16,-23 0-10 0,11 0-2 15,-7 2-14-15,5 1-9 0,-3 0-5 0,-1 0 7 16,-1 1-8-16,3 1 4 0,-3-2-16 0,5 1 3 15,1-3-14-15,-1 3 5 0,14-4-16 16,-19 7 8-16,19-7-14 0,-16 7 12 0,16-7-5 16,-9 8 8-16,9-8-11 0,0 0 6 0,-6 15-4 15,6-15 8-15,0 14 2 0,0-14 2 0,0 22-4 16,-4-7-2-16,4 4 10 0,-4 4 14 16,-9 10 18-16,3 2 3 0,-2 6 3 0,-3 3 4 15,-3 0 3-15,1-1 3 0,3-2 6 0,-5-1 5 16,2 2-12-16,7-7 4 0,-2-3-15 15,3-1 5-15,3-3-24 0,-2-5-3 0,4-1-7 16,0-2 2-16,4-1-5 0,0-1-17 0,0-3 0 16,4-2-23-16,0-2-35 0,4 1-38 15,-2-1-33-15,7-5-45 0,1-1-48 0,-1 0-50 16,5-5-57-16,1 2-63 0,2-4-38 0,1 0-409 16,5-4-460-16</inkml:trace>
  <inkml:trace contextRef="#ctx0" brushRef="#br0" timeOffset="-30151.52">22434 10640 505 0,'0'-19'432'16,"0"19"-77"-16,0 0-56 0,0 0-38 0,0-15-25 16,0 15-40-16,0 0-29 0,7-8-25 0,-7 8-4 15,10-9-12-15,-10 9-10 0,17-6-15 0,-3 3-14 16,-2-2-7-16,7 5-5 0,0-3-8 16,-1 2-1-16,3 1-9 0,2 0-1 0,-1-1-8 15,3 2-4-15,0 0-6 0,-2-1 1 0,2 3 3 16,-5-1-5-16,1 1-4 0,-3 0 0 0,1 0-1 15,-7 0 0-15,5 1 5 0,-7 0 10 16,3 1 19-16,-3 1 26 0,-4 3-6 0,0 3 13 16,-3-3 5-16,-1 5-8 0,-2 1 2 0,0 3 0 15,-2 2 5-15,2 3-14 0,-5 3 15 0,3 2-28 16,0 4 9-16,0 1-19 0,0 8 2 16,2-2-20-16,-2 3 1 0,2-2-9 0,0 1-21 15,0-7 11-15,-2-1-5 0,2-2-2 0,-2 0 0 16,0-4 0-16,0 0 38 0,-2 0 41 15,0-5-4-15,-3-3 35 0,3-1-5 0,-4 0 3 16,-2-1-13-16,-5 2-13 0,3-3-22 0,-7-3-14 16,1-1-12-16,-3-2-13 0,-2 0-15 0,-4-1-13 15,5-3-26-15,-7 1-18 0,2-1-36 0,0-3-36 16,-2 4-49-16,4-4-27 0,2 1-95 16,3-2-79-16,1 0 66 0,3 2-64 0,1-2-23 15,1 0-49-15,14-2-45 0,-19 1-39 0,19-1-521 16,0 0-678-16</inkml:trace>
  <inkml:trace contextRef="#ctx0" brushRef="#br0" timeOffset="-29830.95">23197 11342 697 0,'0'0'647'0,"11"-14"-148"16,-11 14-109-16,6-9-66 0,-6 9-10 0,0 0 51 15,6-10-56-15,-6 10 38 0,0 0-67 0,0 0 19 16,0 0-35-16,0 0-9 0,-4 16-29 16,0-1-9-16,-3-2-34 0,-1 3 30 0,2 0-3 15,-2 7-23-15,-1-1-20 0,3 1-18 0,-2-1-22 16,0 2-25-16,-3-2-3 0,5-1-38 15,0 1-37-15,0-6-63 0,0 3-88 0,-1-6-102 16,3 1-133-16,0-2-136 0,0-1 90 0,4-11-26 16,-2 19-68-16,2-19 27 0,2 12-40 15,-2-12-81-15,12 3-272 0,-12-3-494 0</inkml:trace>
  <inkml:trace contextRef="#ctx0" brushRef="#br0" timeOffset="-29549.35">23470 11508 421 0,'-2'-19'596'0,"2"19"-140"0,-10-12-48 0,10 12-21 0,-15-7-13 16,15 7 43-16,-20-5-47 0,20 5 20 0,-23 0-76 15,23 0-23-15,-21 5-61 0,21-5-3 16,-14 10-28-16,14-10-27 0,-9 19 1 0,9-19-13 16,2 22 17-16,5-9 24 0,3-1-15 0,2-1-22 15,5 1-14-15,4-1-28 0,-1-3-12 0,1-1-13 16,0 0-9-16,-3-3 2 0,1-3-11 15,-1 2 10-15,-1-3-7 0,0-3 3 0,-5 2-25 16,2-6-2-16,-5-2-20 0,-3-3 0 0,-2 1-37 16,-2-6-27-16,-4 4-51 0,-2-3-57 0,-4 1-59 15,-3 0-122-15,-1-3-97 0,-5 1-195 16,-1 3 104-16,-3-2-42 0,-2 4-12 0,-2 3-29 16,3-1-533-16,-3 6-767 0</inkml:trace>
  <inkml:trace contextRef="#ctx0" brushRef="#br0" timeOffset="-15547.71">23133 12604 44 0,'0'0'263'0,"0"0"-119"0,0 0 34 15,2-11-90-15,-2 11 36 0,0 0-71 0,0 0 43 16,0 0-66-16,0 0 42 0,0-14-67 0,0 14 54 16,0 0-71-16,0 0 40 0,0 0-42 15,0 0 55-15,0 0-57 0,0 0 55 0,2-12-53 16,-2 12 64-16,0 0-52 0,0 0 60 0,0 0-53 15,0 0 57-15,0 0-39 0,0 0 55 0,4-12-44 16,-4 12 39-16,0 0-25 0,0 0 37 16,0 0-6-16,11-9-3 0,-11 9 9 0,0 0 3 15,0 0 5-15,6-7 6 0,-6 7 9 0,0 0 7 16,0 0-1-16,0 0 2 0,8-9 0 0,-8 9-2 16,0 0 2-16,0 0-1 0,6-8-1 0,-6 8-1 15,0 0-1-15,0 0-11 0,0 0 6 16,0 0-17-16,7-8 21 0,-7 8-35 0,0 0 31 15,0 0-35-15,0 0 36 0,0 0-46 0,0 0 32 16,0 0-56-16,0 0 40 0,0 0-42 16,0 0 69-16,0 0-43 0,0 0 34 0,-2 14-49 15,2-14 32-15,-9 18-47 0,9-18 34 0,0 19-17 16,0-19-10-16,-4 19-8 0,4-19-5 0,0 23-7 16,0-23-2-16,2 18-1 0,-2-18-8 15,2 19 1-15,-2-19-5 0,11 16 2 0,-11-16-2 16,14 13-8-16,-4-6-6 0,-1-1-7 0,-9-6 4 15,20 6-4-15,-20-6 2 0,21 2 6 0,-21-2 4 16,19-2 0-16,-19 2 3 0,18-4 1 16,-18 4 0-16,19-10 2 0,-13 4 6 0,2-2-4 15,-1 0 1-15,-1 0 3 0,0-1 6 0,-6 9-1 16,10-16 6-16,-10 16-19 0,6-16 38 0,-6 16-11 16,7-14 25-16,-7 14-32 0,0 0 21 0,4-14-24 15,-4 14 15-15,0 0-22 0,0 0 15 0,6-9-36 16,-6 9 31-16,0 0-30 0,0 0 22 15,0 0-24-15,0 0 20 0,0 0-24 0,0 0 37 16,0 0-4-16,0 0 25 0,0 0 6 0,0 0-2 16,-4 17 21-16,0-8 14 0,0 6 1 15,-1-1 3-15,1 2 3 0,-2 3 0 0,2 1-5 16,-2 3-1-16,0 0-4 0,-1 4-7 0,1-4-15 16,2 2 0-16,-2-2-8 0,4 1-24 0,-2-4 14 15,0 1-20-15,-1-3 5 0,3 4-17 16,0-7 15-16,-2 3-19 0,2 0 16 0,0-4-20 15,0 0 21-15,0-3-24 0,2-11 20 0,-6 21-24 16,6-21 12-16,0 17-34 0,0-17 6 16,-2 14-36-16,2-14-7 0,0 0-45 0,-2 13-9 15,2-13-28-15,0 0-56 0,0 0-89 0,-3 14 0 16,3-14-69-16,0 0-45 0,0 0-66 0,0 0-35 16,0 0 35-16,0 0-65 0,0 0-279 0,0 0-435 15</inkml:trace>
  <inkml:trace contextRef="#ctx0" brushRef="#br0" timeOffset="-14538.33">23859 12640 301 0,'0'0'310'0,"0"0"-42"0,6-13 20 16,-6 13 8-16,0 0-23 0,0 0 23 0,4-8-49 16,-4 8 10-16,0 0-46 0,0 0 17 0,0 0-50 15,0 0 14-15,0 0-52 0,0 0 23 16,-10-11-51-16,10 11 54 0,-15 11-54 0,5-5 58 0,-3 4-45 15,1 1 1-15,-4 3 14 0,-1 2 16 16,0 2-24-16,3 1 10 0,-3 2-19 0,3-2 0 16,0 0-18-16,1 3-4 0,3 0-17 0,2-5-3 15,3 2 28-15,1 0 9 0,2-1-1 16,4-2-16-16,2 0-8 0,1 1-4 0,1-4-8 16,4 2-10-16,-2-3-8 0,5 0-8 0,-3-5-8 15,2 2-7-15,-1-3 4 0,-1-2-7 0,-10-4 3 16,17 8 10-16,-17-8-3 0,0 0-4 15,18-4-5-15,-18 4-8 0,0 0-5 0,4-11-19 16,-4 11 6-16,-4-12-23 0,4 12-32 0,-12-17-32 16,4 7-39-16,-3 2-32 0,1-3-53 15,-2 4-41-15,-1-1-117 0,3 1 50 0,-3-1-44 16,5 2-4-16,-2 0-59 0,10 6-42 0,-15-11 6 16,15 11-35-16,-8-4 6 0,8 4-314 0,0 0-394 15</inkml:trace>
  <inkml:trace contextRef="#ctx0" brushRef="#br0" timeOffset="-13854.86">24338 12306 124 0,'-4'-9'301'0,"0"-1"-55"0,-2-2-8 0,-2-3-31 15,-1 6-14-15,-3-5-3 0,-1 2 3 0,-3-3-4 16,-3 0 0-16,-3 3-21 0,-7-2-2 16,-2 2-17-16,-2-1-21 0,-11-1 30 0,-1 5-24 15,-3 1 30-15,-4-1-19 0,-1 5 50 0,-1-1-34 16,-2 5 2-16,0 0 18 0,1 5-9 15,-1 1-1-15,2 6-6 0,4 0-47 0,1 8 31 16,1 2-32-16,-12 16 22 0,7 7-25 0,3 5 14 16,4 4-26-16,7 2 1 0,10-5-19 0,9-1 7 15,1 1-6-15,9 3 18 0,1-2-15 16,9 1 1-16,9 1-22 0,3-1 7 0,17 15-20 16,6-6 4-16,6-5-19 0,7-6 12 0,6-8-12 15,-5-11-6-15,-1-10-1 0,6-2 4 16,-1-6 2-16,5-7 22 0,2-3 8 0,-2-6 20 15,2-5 9-15,0-2 11 0,16-14-19 0,-1-3-75 16,-3-6 68-16,-4-8-82 0,-3-3 61 0,-3-4-77 16,-5-4 70-16,-3-3-72 0,-8-1 68 0,-5-2-13 15,-10 11-14-15,-8 5 2 0,-5 0-26 16,-1-2 20-16,-9 7-18 0,0 0-19 0,-6 2-31 0,-4 3-21 16,-2-4-20-16,-6-3-46 0,-2 6-9 15,-5-5-41-15,-4 3-35 0,-4 0-21 0,1 5-63 16,-3 0 16-16,0 9-35 0,2 2 14 0,-2-1-30 15,0 6-36-15,3 3-54 0,-1 1-30 16,-2 2 22-16,0 3 13 0,2 3-365 0,0-1-388 16</inkml:trace>
  <inkml:trace contextRef="#ctx0" brushRef="#br0" timeOffset="-210.65">9515 13538 12 0,'4'-9'401'0,"-4"9"-110"0,6-10-51 0,-6 10-30 15,13-11-26-15,-5 1-6 0,4 6 58 0,5-5-48 16,4-3 16-16,8 1-34 0,4-6 1 0,8 1-26 16,6-4-5-16,7 3-19 0,19-11-21 15,-1 3-6-15,0 0-16 0,1 1-11 0,-16 3-13 16,-5 5-13-16,0-2-2 0,0 4-10 0,-3-3-10 16,-3 5 2-16,-5-1-7 0,-6 4 1 15,-4 1-9-15,-6 2 3 0,-2-1-6 0,-5 2 6 16,1 0-8-16,-5 0 6 0,1 2-4 0,-5-1-5 15,3 3-4-15,-13 1-9 0,18-6-28 16,-18 6-12-16,13-2-60 0,-13 2-5 0,0 0-81 16,0 0 42-16,0 0-80 0,12 2-24 0,-12-2-63 15,0 0-293-15,-12 11-178 0</inkml:trace>
  <inkml:trace contextRef="#ctx0" brushRef="#br0" timeOffset="405.36">9920 13677 350 0,'-2'-15'474'16,"2"15"-108"-16,0 0-94 0,0 0-45 0,0 0-23 15,0 0-40-15,-10 10 4 0,10-10-24 16,-4 15 16-16,4-15-31 0,-7 21 9 0,7-21-46 15,-4 24 4-15,2-12-36 0,0 0 11 0,0 0-25 16,2-12 23-16,-4 23-28 0,4-23 20 16,-6 20-30-16,6-20 0 0,-4 14 4 0,4-14 9 0,-3 12 12 15,3-12 21-15,0 0 22 0,-2 12 20 16,2-12-20-16,0 0-25 0,0 0-5 0,0 0-23 16,0 0-11-16,0 0-7 0,-8-15-7 0,8 15 0 15,2-27-9-15,2 12-4 0,-2-5 1 16,5-3-2-16,1 0-21 0,0-3 22 0,3 3-20 15,-1 0 20-15,0-1-20 0,3 2 24 0,1 3-21 16,1-2 24-16,1 4-21 0,1 1 29 16,-1 1-29-16,-1 7 21 0,-3-3-24 0,0 4 22 15,1-1-17-15,-5 5 28 0,-8 3-15 0,17-5 33 16,-17 5-28-16,0 0 45 0,10 6-45 16,-10-6 39-16,0 0-49 0,-4 19 37 0,-2-9-48 15,-3 1 40-15,1-3-39 0,0 4 25 0,-5-2-57 16,3 1-7-16,-2-1-37 0,1-3-39 0,-1 3-31 15,0-2-38-15,1-3-55 0,1 2-50 16,2 0-9-16,-1 0-55 0,9-7 40 0,-14 14-46 16,14-14-290-16,-8 14-209 0</inkml:trace>
  <inkml:trace contextRef="#ctx0" brushRef="#br0" timeOffset="927.03">10218 13943 267 0,'0'0'565'0,"0"0"-136"0,-8-10-42 0,8 10-41 16,0 0-22-16,-15-6-68 0,15 6 1 0,-12 0-63 15,12 0-23-15,-17 3-20 0,17-3-23 0,-21 3-21 16,11 1-19-16,0 2-20 0,-1 2-13 15,1 0-13-15,0 1-8 0,-1 2-5 0,5-1-10 16,-2-1 2-16,0 1-17 0,1-1 11 0,7-9-14 16,-6 19 14-16,6-19-18 0,-4 12 15 0,4-12-2 15,0 0-1-15,4 12-11 0,-4-12 13 16,0 0-14-16,17 2 15 0,-17-2-4 0,18-4 5 16,-18 4-1-16,19-10 2 0,-9 5 4 0,1-2 11 15,-1 0 19-15,-2-1 14 0,1 1 15 0,-1 1-27 16,-8 6 48-16,14-11-51 0,-14 11 50 15,11-7-55-15,-11 7 38 0,0 0-49 0,8-7 39 16,-8 7-47-16,0 0 37 0,0 0-50 0,0 0 44 16,0 18-39-16,-2-6 41 0,-4 2-32 0,2 2 32 15,-3-1-33-15,3 0 28 0,-2 0-4 0,4 0-6 16,-2-2-15-16,0-1-4 0,2 2-3 16,2-14-5-16,-5 19 1 0,5-19 1 0,-2 16 1 15,2-16 1-15,0 0 3 0,4 13-3 0,-4-13-1 16,0 0 0-16,15 2-2 0,-15-2-25 0,12-3 19 15,-12 3-54-15,17-8-8 0,-17 8-105 16,19-11-22-16,-11 6-71 0,0-1-44 0,2-2-61 16,1 2-42-16,-1 0-7 0,2-2-14 0,-1-3-62 15,1 6-296-15,-1-5-374 0</inkml:trace>
  <inkml:trace contextRef="#ctx0" brushRef="#br0" timeOffset="1136.81">10598 13925 267 0,'0'0'643'0,"0"0"-162"0,0 0-101 0,0 0-49 0,0 0-62 16,-10-3-47-16,10 3-42 0,0 0-36 15,0 0-29-15,0 0-24 0,0 0-22 0,0 0-62 16,0 0-74-16,10-8-80 0,-10 8-42 0,0 0-15 15,0 0-59-15,13 0 49 0,-13 0-63 16,0 0 9-16,0 0-223 0,4 10-48 0</inkml:trace>
  <inkml:trace contextRef="#ctx0" brushRef="#br0" timeOffset="1248.81">10573 14036 29 0,'0'0'339'16,"0"0"-74"-16,-2 14-35 0,2-14-15 0,0 0-40 15,0 0-28-15,0 0-16 0,9 8-24 0,-9-8-19 16,0 0-31-16,12-4-56 0,-12 4-49 0,10-6-124 15,-10 6-108-15,13-10-125 0,-13 10 66 16</inkml:trace>
  <inkml:trace contextRef="#ctx0" brushRef="#br0" timeOffset="1457.86">10615 13570 373 0,'-9'-7'448'0,"9"7"-63"0,-12-12-87 0,12 12-50 16,-8-11-58-16,8 11-41 0,-2-11-3 15,2 11-63-15,0-14-8 0,0 14-93 0,8-12 18 16,-8 12-98-16,10-13-31 0,-10 13-23 0,11-6-25 16,-11 6-5-16,0 0-29 0,12-5 20 0,-12 5-201 15,0 0 87-15</inkml:trace>
  <inkml:trace contextRef="#ctx0" brushRef="#br0" timeOffset="1568.7">10608 13551 9 0,'0'0'171'16,"0"0"18"-16,0 15-82 0,0-15 57 16,0 0-64-16,5 14 42 0,-5-14-73 0,0 0 48 15,10 10-75-15,-10-10 38 0,10 4-61 0,-10-4 32 16,15 2-94-16,-15-2-19 0,16-2-135 0,-16 2-105 16,19-4 186-16</inkml:trace>
  <inkml:trace contextRef="#ctx0" brushRef="#br0" timeOffset="4981.7">11338 11099 483 0,'0'0'442'0,"0"0"-67"0,0 0-19 0,0 0-31 16,-14 0-14-16,14 0-40 0,0 0-20 0,0 0-19 16,0 0-2-16,0 0-29 0,0 0 14 15,0 0-6-15,0 0-13 0,0 0-9 0,0 0-7 16,0 0-16-16,14-6-11 0,-14 6-8 0,19-2-15 15,-19 2-12-15,22-3-22 0,-9 1-3 0,1 0-16 16,1-2-11-16,-1 2-1 0,1-1-23 0,1 0-8 16,-1 0-7-16,-1-1 24 0,1 3-37 15,-3-3 1-15,1 1-27 0,-13 3-50 0,18-2-12 16,-18 2-40-16,17-5-55 0,-17 5-46 0,0 0-42 16,16-2-15-16,-16 2-46 0,0 0-19 15,0 0-40-15,0 0-73 0,15 1-14 0,-15-1-362 16,0 0-441-16</inkml:trace>
  <inkml:trace contextRef="#ctx0" brushRef="#br0" timeOffset="5264.77">12014 10926 589 0,'0'0'435'0,"-16"-3"-77"0,16 3-62 0,-17 0-25 16,17 0-49-16,-17 4-16 0,17-4-32 0,-14 10 4 16,14-10-4-16,-8 14 19 0,8-14-6 15,-2 22 11-15,2-8-16 0,4 3 3 0,-2-2-31 16,2 2-2-16,0 0-15 0,0-1-17 0,-2-2-4 16,2 2-10-16,-1-5-9 0,-3 3-19 15,0-14-8-15,0 25-15 0,0-25-4 0,-5 21-39 0,-1-11-71 16,0-1-55-16,-2-3-75 0,8-6-42 15,-15 10-61-15,15-10-30 0,-14 5-52 0,14-5-71 16,0 0-56-16,-11-8-277 0,11 8-373 16</inkml:trace>
  <inkml:trace contextRef="#ctx0" brushRef="#br0" timeOffset="5428.83">11938 11018 373 0,'0'0'535'0,"8"-16"-112"15,-8 16-30-15,10-17-39 0,-2 9-11 0,3-1-18 16,-1-1-22-16,0 0-39 0,3 1-24 0,1-1-35 15,1 1-36-15,-1 0-55 0,3-2-4 0,-1 2-30 16,1 1-15-16,-1-1-53 0,1 1-30 16,-3 2-60-16,3 0-53 0,0-1-37 0,-3 3-72 15,0-1-77-15,-1 0-58 0,-1 2-25 0,-12 3-410 16,23-2-421-16</inkml:trace>
  <inkml:trace contextRef="#ctx0" brushRef="#br0" timeOffset="7051.78">11276 11773 35 0,'0'0'416'0,"0"0"-69"0,0 0-47 15,0 0-41-15,-10-6-11 0,10 6-28 0,0 0-5 16,0 0-45-16,0 0 3 0,0 0-35 0,0 0 1 15,0 0-36-15,0 0 6 0,0 0-29 0,0 0 3 16,0 0-29-16,0 0 6 0,0 0-14 0,0 0 49 16,0 0-12-16,0 0 18 0,12-3-22 15,-12 3 8-15,23 0-18 0,-11 0 12 0,5 0-21 16,-3-2 6-16,3 2-26 0,1-2 13 0,-3 0-14 16,4 0 9-16,-3 1-19 0,1 0 6 15,-3-1-17-15,1 0 5 0,-1-1-14 0,-2 1 20 16,-12 2-19-16,21-3 9 0,-21 3-16 0,19-2 11 15,-19 2-7-15,0 0 0 0,14 0-18 16,-14 0-34-16,0 0-14 0,0 0-53 0,0 0-10 16,0 0-58-16,0 0-16 0,13 0-29 0,-13 0-46 15,0 0-23-15,0 0-45 0,-9 12-61 0,9-12-250 16,0 0-205-16</inkml:trace>
  <inkml:trace contextRef="#ctx0" brushRef="#br0" timeOffset="8404.68">11857 11655 180 0,'0'0'354'0,"0"0"-87"0,6-14-10 16,-6 14-41-16,6-12-11 0,-6 12-22 15,9-14-18-15,-9 14-10 0,12-12-34 0,-12 12-9 16,10-9-23-16,-10 9-6 0,0 0-14 0,15-2 23 16,-15 2-9-16,8 7 30 0,-8-7-2 0,4 16-18 15,-4-16 5-15,0 30-22 0,-4-15 20 16,0 5-14-16,-2-1 18 0,0 3-23 0,-3 2-4 16,-1-2-5-16,2 0-7 0,2-4-9 15,-3-2-11-15,5-1-10 0,-2-2-7 0,0 1-6 16,4-1-5-16,2-13-7 0,-4 19-27 0,4-19-50 15,2 15-52-15,-2-15-59 0,8 8-38 0,-8-8-54 16,18 6-62-16,-18-6-44 0,21-2-334 0,-8-2-289 16</inkml:trace>
  <inkml:trace contextRef="#ctx0" brushRef="#br0" timeOffset="8723.16">12086 11724 598 0,'0'0'503'16,"0"0"-117"-16,0-16-37 0,0 16-58 0,0 0-39 15,0 0-37-15,-2-13-34 0,2 13-29 16,0 0-24-16,0 0-16 0,0 0-6 0,0 0-11 16,0 0-30-16,0 0 12 0,0 0-25 0,0 0 4 15,11 8-25-15,-11-8 9 0,10 10-24 0,-10-10 18 16,15 7-24-16,-15-7 17 0,14 9-19 0,-14-9 29 16,14 4 11-16,-14-4 45 0,13 3 7 15,-13-3 1-15,12-3 7 0,-12 3-4 0,15-9-2 16,-15 9 13-16,14-14-8 0,-8 6-9 15,-1-3-3-15,1 3 2 0,-6 8-1 0,8-16 9 16,-8 16-27-16,6-12-3 0,-6 12-29 0,0 0-2 16,8-14-25-16,-8 14 2 0,0 0-13 15,0 0 8-15,0 0-9 0,0 0 4 0,3 18-43 16,-3-18-43-16,-5 26-42 0,1-10-51 0,2-1-34 16,0 2-54-16,0 2-18 0,0-1-39 0,0 2-13 15,0 0-38-15,2 2-62 0,-4-1-64 0,0 1-288 16,-1-1-376-16</inkml:trace>
  <inkml:trace contextRef="#ctx0" brushRef="#br0" timeOffset="9143.79">11140 12502 465 0,'0'0'407'0,"0"0"-62"0,0 0-61 16,-13-6-24-16,13 6-54 0,0 0-20 0,0 0-51 16,0 0-7-16,0 0-9 0,0 0 39 0,0 0 1 15,0 0 17-15,0 0-26 0,17-7 9 16,-17 7-28-16,25-5 7 0,-11 3-31 0,3-3 10 16,-1 1-22-16,3-1-19 0,-1 2-11 0,1-3-12 15,2 1-11-15,-3 0-13 0,-1 0-26 0,1-1-26 16,1 0-50-16,-2 2-25 0,-3 0-63 15,3-1-31-15,-3 1-51 0,1 1-54 0,-3 1-37 16,0-3-36-16,-12 5-387 0,21-4-348 0</inkml:trace>
  <inkml:trace contextRef="#ctx0" brushRef="#br0" timeOffset="9443.07">11725 12321 597 0,'0'0'480'0,"12"-13"-107"0,-12 13-44 16,15-11-32-16,-5 3-34 0,0-1-21 0,3 4-22 15,-1-3-18-15,5 1-23 0,-3 1-14 0,3 1-18 16,-1 0-6-16,1 4-33 0,-3-2 13 0,3 3-10 16,-3 1 28-16,-1 2 17 0,-1 2 12 0,0 2 29 15,-3 3-2-15,-1 2 18 0,-2 0-31 16,-2 4-10-16,0 2-22 0,-4 1-25 0,2 0 20 15,-2 1-26-15,-2 1-12 0,0 1-36 0,0 0-46 16,-2-1-115-16,-2 4-86 0,2-2-115 0,-2 0-6 16,-1 0-38-16,-1-1-41 0,2 2 3 15,-4-5-73-15,1 2 38 0,-1-5-16 0,0-2-1 16,-3 0-361-16,1-4-386 0</inkml:trace>
  <inkml:trace contextRef="#ctx0" brushRef="#br0" timeOffset="9605.7">11756 12741 187 0,'-23'-4'371'0,"23"4"3"16,-12-8-73-16,12 8-54 0,-9-11-27 15,9 11-24-15,0 0-23 0,2-21-4 0,-2 21-6 16,13-13-4-16,-5 2-6 0,2 5-11 0,3-4-15 16,1 3-10-16,1-1-15 0,-1 1-19 0,3-1-14 15,-1 2-13-15,1-2-12 0,1 3-11 0,-1 0-4 16,-1-2-22-16,3 2-13 0,-2-2-49 16,-1 4-27-16,1-1-56 0,-1 0-27 0,-1 1-33 15,-1 0-69-15,1-2-15 0,-15 5-36 0,22-2-320 16,-22 2-195-16</inkml:trace>
  <inkml:trace contextRef="#ctx0" brushRef="#br0" timeOffset="10029.98">10981 13565 363 0,'0'0'481'0,"0"0"-109"15,0 0-84-15,2-14-31 0,-2 14-16 16,10-7-28-16,-10 7-30 0,19-12-31 0,-9 9-29 15,4-6-21-15,1 4-14 0,1-2-34 0,3 0-29 16,4 0-90-16,-1-2-18 0,1 2-99 0,2-1-34 16,0 0-58-16,-2 0-401 0,1-1-232 0</inkml:trace>
  <inkml:trace contextRef="#ctx0" brushRef="#br0" timeOffset="10294.74">11737 13204 548 0,'0'0'569'0,"0"0"-151"0,-18 5-75 0,18-5-51 16,-13 12-35-16,13-12-8 0,-10 14-2 16,10-14-17-16,-6 21-1 0,6-21-11 0,0 22-7 15,2-9-29-15,0-1-32 0,4 3 6 0,-2-1-6 16,0-3-73-16,2 2 24 0,-1-1-57 0,-1 0 39 15,0-1-58-15,-4-11 40 0,6 18-59 0,-6-18 29 16,0 16-105-16,0-16-37 0,-2 15-72 16,2-15-65-16,-8 12-77 0,8-12-4 0,-13 2-73 15,13-2-36-15,-14-4-444 0,5-1-511 0</inkml:trace>
  <inkml:trace contextRef="#ctx0" brushRef="#br0" timeOffset="10460.68">11687 13185 61 0,'9'-12'654'0,"-1"4"-141"0,2-1-96 0,1-1-18 16,1 1-34-16,3-2-26 0,-1 1-13 0,1 1-68 16,-1 0-51-16,3 0-37 0,-1-2-36 0,-1 4-27 15,1-2-34-15,1 0-44 0,-3 3-46 16,3-4-57-16,-1 4-55 0,-1 1-84 0,-1-2-1 16,1 1-82-16,-3 2 0 0,-2 1-42 0,-10 3-104 15,17-3-204-15,-17 3-201 0</inkml:trace>
  <inkml:trace contextRef="#ctx0" brushRef="#br0" timeOffset="10743.69">11241 14052 99 0,'-17'10'640'16,"5"-5"-162"-16,2 0-113 0,-1 1-62 15,11-6-45-15,-12 7-3 0,12-7-6 0,0 0-6 16,0 0-10-16,0 0-36 0,0 0-4 0,21 1-52 16,-9-5-4-16,3 1-55 0,1 2-19 0,1-2-71 15,-1 0-42-15,1-2-33 0,-1 4-55 0,3-3-25 16,-3 0-98-16,1-2 28 0,-3 2-86 15,1-4-76-15,-1 1-328 0,1 1-300 0</inkml:trace>
  <inkml:trace contextRef="#ctx0" brushRef="#br0" timeOffset="11008.68">11752 13792 294 0,'0'0'597'0,"0"0"-151"0,0 0-105 15,0 0-59-15,0 0-39 0,0 0-11 0,-9 8 8 16,9-8-1-16,2 13-9 0,3-3 2 16,1 1-43-16,0 4 32 0,2-2-57 0,0 3 39 15,3 0-72-15,-1 0 43 0,-2-1-37 0,1-1 33 16,-1-1-14-16,-2 1 31 0,-2-1-25 0,-2 0-9 16,-2-13-34-16,-2 25-20 0,-2-13-13 0,-4-1-43 15,-2-1-114-15,-1 0-23 0,-1-4-125 0,-3-2-54 16,1 1-51-16,-1-5-64 0,3 0-2 0,0-5-63 15,-1-2-31-15,5-2-70 0,-2-1-238 16,3-1-396-16</inkml:trace>
  <inkml:trace contextRef="#ctx0" brushRef="#br0" timeOffset="11130.19">11816 13819 551 0,'12'-12'683'16,"0"2"-130"-16,1-2-85 0,-1 3-43 0,1-2-54 15,1-1 20-15,3-2-113 0,-3 2-7 0,1 4-109 16,-1-4 4-16,3 1-137 0,-3 2-68 0,3-1-116 15,1 0-158-15,1 0-75 0,-1 2-183 0,1 1-329 16,-2-2-542-16</inkml:trace>
  <inkml:trace contextRef="#ctx0" brushRef="#br0" timeOffset="12280.55">12576 10708 450 0,'0'0'373'15,"7"-10"-72"-15,-7 10-54 0,0 0-31 16,8-8-23-16,-8 8-20 0,0 0-32 0,0 0-31 15,0 0-3-15,0 0 8 0,0 0 4 0,12 11 1 16,-10 3 9-16,0 3 2 0,-2 4-3 16,0 4-16-16,0 9 10 0,-2 11-29 0,-2 10 7 15,-2 5-25-15,0 4 13 0,-5 25-30 0,1 5 8 16,-2 2-6-16,1 1 0 0,-1 5-22 0,0 3 18 16,-3 1-18-16,3 1 21 0,-3 4-17 15,1 0 23-15,-1 0-13 0,1-1 12 0,1 0-12 16,-1-2-3-16,2-2 9 0,1-2-13 0,1-1-7 15,2-4 6-15,1-1 2 0,1-3 1 0,2-1 46 16,2-14-51-16,2-13 34 0,0 2-53 16,2 2 35-16,0 23-49 0,0-18 37 0,0-10-44 15,2-1 42-15,-2-1-49 0,1-5 41 0,-1 2-7 16,-2-8-5-16,2 2-8 0,-2-12-3 0,0 1 18 16,0-6-23-16,0-2 19 0,0-4-24 15,0-5 15-15,0 0-16 0,0-5 12 0,0-3-28 16,0 1 13-16,0-5-36 0,-2 0 14 0,2-15-42 0,0 27 20 15,0-27-122-15,-2 14-15 0,2-14-81 16,0 0-10-16,0 0-69 0,0 0-46 0,0 0 34 16,0 0-59-16,-11-17-28 0,11 4-281 0,-2-5-297 15</inkml:trace>
  <inkml:trace contextRef="#ctx0" brushRef="#br0" timeOffset="12880.88">12618 11183 235 0,'0'0'386'0,"0"0"-72"16,0 0-53-16,-13-4-30 0,13 4-31 16,0 0-24-16,0 0 9 0,0 0-23 0,0 0-3 15,11-11-25-15,-11 11 6 0,20-4-29 0,-7-2 13 16,1 0-21-16,3 2 5 0,1-3-28 16,3 0 3-16,4-2-28 0,-2 1 6 0,1-1-29 15,1 0 10-15,6-1-30 0,-6 1-17 0,-2 1-65 16,-1 1-26-16,-3 2-49 0,0 0-34 0,-5 0-32 15,3 0-68-15,-5 1-17 0,-2 0-376 0,1-3-229 16</inkml:trace>
  <inkml:trace contextRef="#ctx0" brushRef="#br0" timeOffset="13145.47">13046 10900 237 0,'0'0'404'0,"-9"-8"-76"0,9 8-34 16,0 0-35-16,-6-9-32 0,6 9-35 15,0 0-34-15,0 0-40 0,0 0-22 0,0 0-11 16,0 0 9-16,4-13-5 0,-4 13 2 0,17 3 3 16,-5-2-1-16,1 4-12 0,-1-1-9 0,2 2-2 15,1 1-13-15,-1 1 15 0,-1 0-12 16,-1 3 30-16,-1 1-14 0,-1-3 26 0,-2 3-2 16,-2 0 26-16,-2 0-7 0,1 2 10 15,-3-1-12-15,-2 1-16 0,-4 1-17 0,1-1-18 16,-1 0-12-16,0 0-10 0,-2-1-30 0,0-1-28 15,0 1-55-15,-3-4-71 0,3 3-43 0,0-4-74 16,6-8-53-16,-12 17-47 0,12-17-113 16,-13 6-375-16,13-6-463 0</inkml:trace>
  <inkml:trace contextRef="#ctx0" brushRef="#br0" timeOffset="13634.65">13333 10828 15 0,'6'-16'628'0,"-2"3"-148"0,0-1-70 0,1 4-28 16,-5 10-24-16,6-22-39 0,-6 22-33 0,4-17-49 15,-4 17-49-15,0 0-39 0,4-16-27 0,-4 16-27 16,0 0-16-16,0 0-17 0,0 0-12 0,0 0-1 16,0 0-13-16,-6 15 2 0,6-15-17 15,2 14 5-15,-2-14-10 0,4 19 7 0,-4-19-2 16,8 21-6-16,-4-13-1 0,5 0 1 15,-1 1-3-15,0-3 0 0,3 2 3 0,-1-2-1 16,0 0-3-16,1-3 1 0,-11-3 9 0,20 4 11 16,-20-4-3-16,17 0 12 0,-17 0-10 0,16-8 10 15,-7 0-6-15,-1 1 2 0,-2-1-3 16,0-1 1-16,0-3-1 0,-1 1-7 0,3-3 0 16,-6 3 6-16,0 1 8 0,2-3 18 0,-4 13 18 15,4-19 5-15,-4 19 7 0,6-15 2 0,-6 15-5 16,3-12-15-16,-3 12-1 0,0 0-22 15,6-11-1-15,-6 11-11 0,0 0-18 0,0 0 1 16,0 0-9-16,0 0 15 0,0 0 8 0,0 0 21 16,-6 14-16-16,3-2 44 0,1 5-23 15,-2 0 25-15,2 3-39 0,-2 1 19 0,0 4-11 16,2 0-8-16,-4 2-7 0,2-1-5 0,1 2 7 16,-1-1-27-16,0-1-34 0,2 0-101 15,0-5-71-15,0 2-100 0,0-4 3 0,0 0-45 16,2 0 13-16,0-2-70 0,2-3-32 0,0 0-24 15,2-2-8-15,2-4-62 0,-6-8-240 16,17 11-347-16</inkml:trace>
  <inkml:trace contextRef="#ctx0" brushRef="#br0" timeOffset="13932.72">13815 10939 339 0,'6'-16'532'15,"0"4"-86"-15,0-3-27 0,-6 2-38 0,2 0-49 16,-2 13-28-16,0-24-14 0,0 24-17 0,-2-20-35 15,2 20-27-15,-8-17-41 0,8 17-33 16,-8-6-17-16,8 6-7 0,0 0 0 0,-19 5-6 16,19-5-9-16,-12 12-12 0,12-12-14 0,-7 20-14 15,7-20-2-15,-6 22 2 0,6-10 4 0,6 3 12 16,-1-4-1-16,1 3-4 0,2-1 3 16,2-2 0-16,1-1 0 0,3-2 9 0,-6 0 2 15,3-3 9-15,-1-1 33 0,0 1-1 0,-10-5-5 16,17 2-17-16,-17-2-22 0,10-4-16 15,-10 4-43-15,11-11 19 0,-11 11-69 0,0 0-28 16,-4-20-84-16,4 20-61 0,-13-18-89 0,7 11 37 16,-2-2-59-16,-1 1-41 0,-1 1-37 0,2-1-62 15,2 1-77-15,6 7-528 0,-13-11-707 16</inkml:trace>
  <inkml:trace contextRef="#ctx0" brushRef="#br0" timeOffset="14335.77">14079 10510 503 0,'-4'-20'445'0,"-2"2"-79"0,-5-1-19 0,1-1-26 16,-4 1-1-16,-3 1-27 0,-6-1-8 16,-1 5-6-16,-3 1-12 0,-2 2-18 0,0 6-18 15,-4 5-36-15,-4 3-9 0,-7 8-18 0,3 4-13 16,-3 10-15-16,1 1-13 0,-9 20-11 0,7 4-15 15,-1 8 3-15,11 3-9 0,8-7 5 0,13-7-7 16,1 1-5-16,11-6 6 0,4 3 28 16,11 4 5-16,5-5-10 0,9 2 1 0,2-9-17 15,19 9-15-15,-3-13-6 0,1-10 1 0,3-4-11 16,1-10-5-16,2-2-7 0,1-7-9 16,-1-10 0-16,2-2-1 0,-7-5-1 0,-1-6-1 15,-7-4-8-15,-2-3-24 0,-8-5 22 0,-4-5-34 16,-6-3-2-16,-7-3 26 0,-4-2-29 0,-8 4 16 15,-4-6-24-15,-4 0-26 0,-4 3-41 16,-3 4-37-16,-6 2-64 0,-1 8-107 0,-5 1-107 16,-2 8-18-16,-2 4 57 0,4 7-25 0,-6 4-31 15,6 5-4-15,2 4-23 0,3 4-52 16,-1 4-467-16,2 2-613 0</inkml:trace>
  <inkml:trace contextRef="#ctx0" brushRef="#br0" timeOffset="14950.38">13957 10639 84 0,'0'0'523'15,"0"0"-110"-15,0 0-65 0,-2-14-48 0,2 14-8 0,0 0-43 16,-8-8-11-16,8 8-17 0,0 0-14 15,-21 1-10-15,21-1-21 0,-20 11-9 0,7-4-17 16,-1 5-8-16,1 2-14 0,-3 3 13 0,1 2-11 16,-1 3-5-16,3 2-11 0,-1-2-7 15,1 1-19-15,5-3-10 0,-2 2-7 0,6-3-2 16,0 1-3-16,1-1 3 0,6-1 9 0,1-2 13 16,2-1 10-16,2-2 3 0,5-4-2 15,1-1-7-15,5-3-11 0,-3-2-8 0,3-3 10 16,-3 0 27-16,1-4-6 0,-1 0 2 0,-1-3-14 15,-3 0-45-15,-1-2 21 0,-3-1-47 0,-2-2 27 16,-2 0-63-16,-4 12-9 0,-2-24-70 16,-4 13-29-16,-4 1-78 0,-1 4-55 0,-5 1 13 15,-1 4-36-15,-1 2-25 0,1 2-44 0,-6 1-33 16,1 4-43-16,-1 3-73 0,2 0-502 0,-4 4-648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4T14:08:06.851"/>
    </inkml:context>
    <inkml:brush xml:id="br0">
      <inkml:brushProperty name="width" value="0.05292" units="cm"/>
      <inkml:brushProperty name="height" value="0.05292" units="cm"/>
      <inkml:brushProperty name="color" value="#FF0000"/>
    </inkml:brush>
  </inkml:definitions>
  <inkml:trace contextRef="#ctx0" brushRef="#br0">1218 4242 369 0,'0'0'439'0,"0"0"-72"0,0 0-38 15,-13-3 1-15,13 3-3 0,0 0-22 0,0 0-13 16,-14-2-10-16,14 2 8 0,0 0 13 16,0 0-5-16,0 0 15 0,-15-2-11 0,15 2-30 15,0 0-7-15,0 0-33 0,0 0-9 16,0 0 4-16,-10-3 40 0,10 3-28 0,0 0-37 0,0 0-18 16,0 0-34-16,0 0-12 0,0 0 5 15,4-14-18-15,4 4-9 0,1 1-9 0,3 1-26 16,0-4 5-16,7-2-12 0,0-1-22 0,1 0-14 15,5-1-2-15,0-2-1 0,2 2-11 0,-2 1-16 16,1 0 13-16,-5 3-23 0,2 0 16 16,-5 1-16-16,1 0-8 0,-2 3-28 0,-3 1-7 15,-4-1-16-15,3 3-2 0,-5-2-25 16,-8 7-18-16,17-8-38 0,-17 8-72 0,0 0-79 16,10-6-81-16,-10 6-73 0,0 0-3 0,0 0 99 15,-17 4-2-15,17-4 3 0,-20 10-44 16,7-1 46-16,-1 1-34 0,-7 5 46 0,-4 4-20 15,-4 5-6-15,-4 3-366 0,-2 2-308 0</inkml:trace>
  <inkml:trace contextRef="#ctx0" brushRef="#br0" timeOffset="251.6">924 4548 146 0,'0'0'466'0,"0"0"-26"0,0 0-97 0,0 0 0 15,0 0 11-15,0 0-18 0,0 0-13 0,12-8 27 16,-12 8-40-16,19-11 57 0,-7 2-61 16,3 1 8-16,3-3-51 0,1-3-17 0,4 2-52 15,4-4-34-15,0 0-44 0,-1 0-10 0,1-1-19 16,2 1-33-16,-2 0 9 0,-2 0-29 0,2 2-13 16,-7 0-80-16,1 3 11 0,-2-1-77 15,-1 1-39-15,-1 2-37 0,-5 1-27 0,1 0-39 16,-1 1 9-16,-2 0-35 0,1 3 3 0,-11 4-33 15,14-9-91-15,-14 9-26 0,0 0-387 16,11-6-438-16</inkml:trace>
  <inkml:trace contextRef="#ctx0" brushRef="#br0" timeOffset="1404.7">1257 3940 242 0,'0'0'316'0,"-4"-11"-50"0,4 11-20 0,0 0-23 16,-4-12 68-16,4 12-34 0,0 0 10 15,0 0-16-15,-5-11-13 0,5 11-19 0,0 0-30 16,0 0-20-16,0 0-39 0,0 0-21 16,0 0-27-16,0 0 2 0,-14 10-8 0,10 3 18 15,-2 2-13-15,-1 5 28 0,-1 5-41 0,-2 8 3 16,2 0-6-16,-5 5-7 0,-1 3 29 0,1 2-55 16,-1 3 41-16,-3-1-56 0,5-2 39 0,-3 1-54 15,1-2 46-15,-1-2-56 0,5-6 37 16,-2 0-68-16,1-3-16 0,1-5-63 0,4-3-43 15,0-5-41-15,-1-1-89 0,1 0 19 0,4-4-69 16,-2-2-2-16,4-11-18 0,0 0-382 16,0 0-328-16</inkml:trace>
  <inkml:trace contextRef="#ctx0" brushRef="#br0" timeOffset="1638.59">1354 3844 19 0,'10'-20'775'0,"-3"3"-175"0,1 3-106 0,-2 1-86 16,-2 2-53-16,-4 11-51 0,4-12 10 0,-4 12-43 16,0 0 58-16,-10 15-56 0,2 3 17 0,-3 7-36 15,-5 13-6-15,-3 8-36 0,3 3-24 16,-9 23-38-16,0 3-9 0,0-2 2 0,2 1-6 16,7-14-13-16,1-7-38 0,-1-2-2 0,4-1-29 15,1 0-18-15,-1-3-63 0,6-7-51 16,-3-2-105-16,3-3-154 0,2-5 48 0,2-3-69 15,0-4-46-15,0 1-26 0,0-5-57 0,2-2-86 16,0-2-408-16,0-15-635 0</inkml:trace>
  <inkml:trace contextRef="#ctx0" brushRef="#br0" timeOffset="32315.57">8149 3030 2 0,'0'0'315'0,"0"0"-81"16,0 0-33-16,0 0-47 0,0 0 27 0,6-11-45 15,-6 11 16-15,0 0-28 0,0 0 12 16,0 0-35-16,0 0 4 0,0 0-28 0,0 0-11 15,0 0-11-15,0 0-3 0,0 0-19 0,0 0 3 16,0 0 4-16,0 0-4 0,0 0-5 0,-4 14-19 16,4-14 16-16,-9 16-5 0,9-16 6 15,-12 15 3-15,4-6 3 0,2-1-3 0,-3-1 20 16,1 0-8-16,0-2 26 0,8-5-9 0,-15 11 20 16,15-11-16-16,-12 9 7 0,12-9-30 0,0 0 5 15,-13 3-28-15,13-3 11 0,0 0-25 16,0 0 18-16,0 0-23 0,-4-10 16 0,4 10-21 15,7-13 18-15,-7 13-24 0,10-17 23 0,-2 9-17 16,0-2 14-16,-1 3-18 0,3-2 16 16,-2 3-16-16,0-2 14 0,-8 8-17 0,15-8 18 15,-15 8-21-15,14-3 22 0,-14 3-20 0,0 0 24 16,13 7-16-16,-13-7 23 0,2 12-16 16,-2-12 30-16,-4 21-9 0,0-10 32 0,-1-2 2 15,-1 3-3-15,0-2-2 0,0-1-7 0,-2 1-6 16,1-1-10-16,1-2-1 0,6-7-2 0,-12 13-3 15,12-13 0-15,-8 7-3 0,8-7-7 16,0 0 0-16,-11 8-5 0,11-8-7 0,0 0-6 16,0 0-1-16,0 0-2 0,-10-10 0 0,10 10 0 15,0 0 3-15,2-17 2 0,-2 17-21 16,4-16 22-16,-4 16-16 0,8-15 17 0,-8 15-17 16,9-13 18-16,-9 13-16 0,8-10 16 0,-8 10-21 15,0 0 26-15,8-11-24 0,-8 11 27 16,0 0-4-16,0 0 29 0,0 0 3 0,0 0 6 15,0 0-6-15,8 7-3 0,-8-7-10 0,0 0 0 16,-4 12-6-16,4-12-4 0,-6 12-11 0,6-12-22 16,-6 12-39-16,6-12-40 0,-10 10-45 0,10-10-49 15,-9 11-59-15,9-11-37 0,0 0-80 16,-10 9-364-16,10-9-314 0</inkml:trace>
  <inkml:trace contextRef="#ctx0" brushRef="#br0" timeOffset="206255.4">23472 8373 17 0,'0'0'372'16,"-14"-10"-14"-16,14 10-41 0,-11-12-36 0,11 12-33 15,-10-14-20-15,10 14-22 0,-4-15-23 16,4 15-22-16,-4-16-16 0,4 16-18 0,2-17-23 15,-2 17 2-15,6-18-22 0,0 7 10 0,2 4-10 16,3-3 7-16,-1 1 0 0,3 1-3 0,-1 1 2 16,2 1-12-16,3 2 9 0,0-1-16 15,-1 4 17-15,1 1-18 0,-1 0 6 0,1 3-33 16,-3 2 22-16,-1 3-38 0,-3 2 0 16,-2 4 3-16,-2 2-5 0,-4 1 0 0,-4 2-5 0,-2 4 27 15,-4 0-32-15,-4 7 35 0,-3 0-34 16,-6 2 35-16,-3 4-41 0,-1-4 34 0,-2 1-39 15,-2-2 38-15,0-1-46 0,0-3 49 0,6-6-48 16,1-2 61-16,3-4-25 0,5 0 31 16,1-4 9-16,1-3 15 0,3 1-3 0,1-2-6 15,8-7-14-15,0 0-9 0,0 0 18 0,0 0-36 16,0 0 22-16,0 0-41 0,15-4 22 0,-5 0-32 16,2 0 20-16,3 0-35 0,-1 0 9 15,3 0-79-15,-1-1-14 0,1 1-110 0,4-1-52 16,-3 3-41-16,3-2-65 0,2 2 13 0,-3 0-67 15,1 2 1-15,-2-2-14 0,-1 2-382 16,-1 0-411-16</inkml:trace>
  <inkml:trace contextRef="#ctx0" brushRef="#br0" timeOffset="206641.65">23925 8582 147 0,'4'-9'484'15,"-4"9"-88"-15,6-16-46 0,-6 16-22 0,4-13-21 16,-4 13-31-16,0 0-27 0,4-12-37 16,-4 12-37-16,0 0-31 0,0 0-22 0,-4-8-18 15,4 8-10-15,0 0-2 0,0 0-21 0,-16 0 0 16,16 0-14-16,0 0 2 0,-17 4-19 16,17-4 9-16,-10 7-16 0,10-7 13 0,-10 9-14 15,10-9 13-15,-7 9-19 0,7-9 19 0,-4 11-23 16,4-11 27-16,0 0-25 0,-4 16 42 15,4-16-21-15,0 0 56 0,8 13-44 0,-8-13 74 16,11 7-27-16,-11-7 43 0,18 5-29 0,-18-5 20 16,21-1-34-16,-21 1 4 0,25-4-24 0,-25 4 9 15,20-5-20-15,-20 5 8 0,17-10-25 16,-17 10 12-16,12-15-18 0,-12 15 0 0,7-17-28 16,-7 17-1-16,-2-19-52 0,2 19-6 0,-11-21-77 15,5 13 35-15,-4-1-80 0,-1 1 16 0,-1 2-70 16,0 1-1-16,-3 1-33 0,3 1-40 15,-1 2-29-15,13 1-94 0,-22 0-3 0,22 0-87 16,-21 4-347-16,21-4-469 0</inkml:trace>
  <inkml:trace contextRef="#ctx0" brushRef="#br0" timeOffset="207072.42">24268 8148 362 0,'-31'-29'446'0,"-2"-1"-59"0,-4 0-6 0,-7 1-29 15,-20-7-17-15,-2 3-26 0,-4 4-26 16,-7 7-12-16,-1 6-44 0,-7 5 33 0,6 9-44 16,-14 6-10-16,0 7-23 0,2 6-23 0,3 8-33 15,3 7-12-15,0 7-30 0,7 7-1 16,5 6-19-16,7 5-4 0,8 3-8 0,9 3-4 15,9 2-21-15,9 0 13 0,15-9-23 0,10-5 10 16,6-7-14-16,12 6 19 0,7 1-20 0,18 12 14 16,14-4-13-16,9-7 21 0,13-8-14 15,9-6 10-15,5-8-20 0,8-10 12 0,7-5-17 16,5-7 14-16,5-8 16 0,1-8-26 0,-3-3 17 16,-3-8-32-16,-5-8 30 0,-9-3-5 0,-4-9-4 15,-9-6 1-15,-9-1-8 0,-12-4 2 0,-9-6-5 16,-9 0-1-16,-16 6-22 0,-8 6 28 15,-9 0-34-15,-6 4 34 0,-4 5-27 0,-8-3 21 16,-7-2-19-16,-6 2-19 0,-8 1-23 0,-4 5-35 16,-21-8-55-16,5 11-67 0,3 8-12 0,-3 3-23 15,-1 2-28-15,-2 6-34 0,0 4 33 0,3 3-54 16,7 3 40-16,1 4-40 0,-3 5-19 0,3 1-388 16,8 4-320-16</inkml:trace>
  <inkml:trace contextRef="#ctx0" brushRef="#br0" timeOffset="207808.51">23611 7622 169 0,'0'0'421'0,"0"0"-177"16,0 0 45-16,0 0-93 0,0 0 64 0,-9 7-84 16,9-7 37-16,0 0-52 0,-2 16 12 15,2-16-6-15,2 12 25 0,-2-12 8 0,9 15 20 16,-9-15 30-16,12 11-18 0,-12-11 44 0,19 5-71 16,-19-5 10-16,27 2-78 0,-11-5 16 0,5-1-65 15,1-3 18-15,3 0-58 0,6-5 31 0,0 0-56 16,0 0 36-16,0-3-58 0,0-1 29 15,-2-1-76-15,0-3 28 0,-4 4-67 0,0 0 7 16,-7 3-61-16,-1 0-16 0,-3 3-39 0,-3 2-53 16,-1 0-91-16,-10 8-14 0,8-8-2 0,-8 8-40 15,0 0 38-15,-10 7-350 0,0 1-275 16</inkml:trace>
  <inkml:trace contextRef="#ctx0" brushRef="#br0" timeOffset="208028.09">23753 7767 193 0,'-8'5'626'0,"8"-5"-105"0,-12 12-47 16,12-12-26-16,-7 7-4 0,7-7-87 16,0 0 21-16,0 0-79 0,7-8 21 0,3 0-55 15,2 1-4-15,3-3-44 0,5-3-20 0,3 2-42 16,6-4-15-16,2-1-41 0,4-1-9 0,3 0-37 16,-1 0 9-16,-4 2-26 0,-2 1-11 0,-2 1-49 15,0 1-7-15,-5 3-66 0,-3 0 11 16,-4 2-105-16,-1-1-6 0,-1 4-41 0,-3-1-13 15,-2-2-9-15,1 4-2 0,-11 3-27 0,16-7-24 16,-16 7 4-16,0 0 10 0,0 0-43 0,0 0 46 16,0 0-86-16,0 0-182 0,0 0-125 0</inkml:trace>
  <inkml:trace contextRef="#ctx0" brushRef="#br0" timeOffset="-179627.67">19363 2312 221 0,'6'-17'425'0,"-2"3"-32"0,0 0-100 15,0 2 8-15,0 2-56 0,1-2-2 0,-5 12-46 16,8-16-4-16,-8 16-34 0,2-11-25 0,-2 11-34 15,0 0-10-15,0 0-11 0,0 0 22 16,4 11 7-16,-4 5-8 0,-4 7-2 0,0 15 7 16,-2 12-15-16,-3 7 19 0,-1 30-24 0,-2 4 5 15,-1 4-20-15,-1-1 6 0,1 4-9 16,-1-1-21-16,1 2 9 0,-1-4-17 0,4 0 4 16,-3-6-11-16,1-2-7 0,6-19-14 15,-3-13-32-15,5-3-32 0,0-11-57 0,0-5-60 16,4-6-63-16,-6-3-44 0,6-7-42 0,-4-5-86 15,-1-3-476-15,5-12-518 0</inkml:trace>
  <inkml:trace contextRef="#ctx0" brushRef="#br0" timeOffset="-179292.23">18263 3161 510 0,'-35'-7'693'0,"8"-1"-176"15,4 4-91-15,1 0-123 0,3 1-49 16,4-2-77-16,3 2-17 0,12 3-47 0,-14-2 8 16,14 2-2-16,0 0 30 0,33-2-20 0,2 2 15 15,14 0-31-15,18-1-4 0,36 0-19 0,11-5-10 16,12 4-27-16,8-3-3 0,77-5-21 0,0 1 12 16,-9-3-20-16,-40 4 8 0,44-4-18 15,-49 1 5-15,46-1-10 0,-46 4 10 0,-31 1-15 16,4 2 14-16,-4-1-19 0,3 3 15 15,-7-1-15-15,-9 0 2 0,-9 3 0 0,-5-2 4 16,-27 3-10-16,-14 0-15 0,-12-1-10 0,-7 1 7 16,-8 0 7-16,-8 0 5 0,-1-2 10 0,1 1-25 15,-6-3-44-15,-7 2-41 0,-10 2-47 16,12-10-92-16,-12 10 6 0,-8-14-80 0,-4 6 2 16,-11 1-45-16,-8-3-407 0,-6 1-376 0</inkml:trace>
  <inkml:trace contextRef="#ctx0" brushRef="#br0" timeOffset="-174470.04">20433 2997 67 0,'0'0'154'16,"0"0"-57"-16,0 0-28 0,-10-4-18 0,10 4 0 15,0 0-20-15,0 0 3 0,-16 0-17 0,16 0 13 16,0 0-15-16,0 0 6 0,-15-3-38 16,15 3-38-16,0 0-125 0,-10-2 54 0</inkml:trace>
  <inkml:trace contextRef="#ctx0" brushRef="#br0" timeOffset="-173833.23">19708 2355 167 0,'0'0'311'0,"0"0"-31"0,0 0-80 15,0 0 20-15,0 0-35 0,0 0-28 16,0 0-21-16,0 0-8 0,0 0-5 0,0 0-2 16,-2 15-16-16,2-15 2 0,-2 23-18 0,-2-12 5 15,4 5-27-15,-4 2 15 0,4-1-30 0,-5 1 10 16,1 0-21-16,4 2 3 0,-4 0-24 16,4-1 5-16,-2 3-10 0,-2 1 16 0,0 3-25 15,0 0 17-15,0 1-18 0,-1 0 12 0,5-2-13 16,-4 1 13-16,0-4-25 0,2 1 19 15,-2-3-37-15,0 1-21 0,0 0-20 0,0-2-10 16,-1 0-1-16,3-3-61 0,-2-1-35 0,0 0-48 16,4-1-40-16,0-14-55 0,-8 21-160 0,8-21-34 15</inkml:trace>
  <inkml:trace contextRef="#ctx0" brushRef="#br0" timeOffset="-173266.18">19607 3154 220 0,'0'0'466'0,"8"-10"-128"0,-8 10-76 16,8-7-34-16,-8 7-27 0,0 0-36 0,15-8-4 16,-15 8-27-16,0 0 4 0,0 0-47 0,12 9 15 15,-12-9-34-15,2 18 33 0,-4-5-3 16,2 4 17-16,-4 0 10 0,0 2-4 0,0-1-6 15,0-1-11-15,1 0-14 0,1-2-14 0,0-1-18 16,-2-1-2-16,4-13-15 0,-4 21 19 16,4-21-3-16,0 15 10 0,0-15-12 0,0 0 3 15,4 16-17-15,-4-16 0 0,8 7-16 0,-8-7 3 16,11 3-36-16,-11-3-30 0,18 0-42 0,-18 0-51 16,21-4-48-16,-11 1-65 0,5 0-67 15,-3-1-73-15,1-1-47 0,-3 1-338 0,4 1-358 16</inkml:trace>
  <inkml:trace contextRef="#ctx0" brushRef="#br0" timeOffset="-162153.23">18007 5067 153 0,'4'-27'109'0,"0"1"-132"0,-4-2-59 0,4 0 28 16</inkml:trace>
  <inkml:trace contextRef="#ctx0" brushRef="#br0" timeOffset="-152939.67">18761 8406 125 0,'0'0'633'0,"0"0"-182"16,0 0-87-16,0 0-66 0,0 0-23 0,0 0-60 16,0 0 5-16,0 0-40 0,0 0-21 0,0 0-33 15,0 0-20-15,0 0-23 0,0 0-9 0,0 0-2 16,0 0 32-16,0 0 21 0,0 0 8 16,8 8 11-16,-8-8 0 0,15 5 12 0,-15-5 21 15,19 2 3-15,-19-2-3 0,26 0-19 0,-9-2-19 16,-3 0-20-16,9-3-23 0,0-1-19 15,0-2-18-15,1 0-11 0,3-1-15 0,-2-1-22 16,0-1-24-16,-2 3-29 0,-1-1-38 0,1 1-58 16,-8 2-45-16,1-1-39 0,-6 3-20 0,3 0-33 15,-13 4-10-15,18-6-53 0,-18 6-67 0,0 0-28 16,0 0-445-16,13 5-509 0</inkml:trace>
  <inkml:trace contextRef="#ctx0" brushRef="#br0" timeOffset="-150094.27">18757 7741 458 0,'0'0'393'15,"-8"8"-73"-15,8-8-62 0,0 0-11 0,-11 7-17 16,11-7-19-16,0 0-27 0,0 0-16 0,0 0-13 16,0 0-7-16,0 0-13 0,0 0-13 15,15-4-17-15,-15 4-12 0,23-9-20 0,-15 3-17 16,8 2-9-16,-1-3-8 0,-1 2-12 0,3-1-27 15,2-2-36-15,-1 3-37 0,1-2-40 16,-3 0-46-16,3-1-58 0,-1 4-41 0,-1 0-19 16,-2 0-74-16,-3 0-278 0,-12 4-187 0</inkml:trace>
  <inkml:trace contextRef="#ctx0" brushRef="#br0" timeOffset="-146194.72">18623 10213 55 0,'0'0'486'0,"0"0"-142"0,0 0-67 0,0 0-57 16,0 0-29-16,0 0-21 0,0 0-16 0,0 0-6 15,0 0 13-15,0 0-13 0,0 0-2 0,0 0-2 16,8 12-4-16,-8-12 2 0,8 15 5 16,-8-15-2-16,6 11-12 0,-6-11-1 0,13 15 11 15,-13-15-8-15,14 11 13 0,-14-11 3 0,17 6-2 16,-17-6-7-16,23-2 1 0,-9-1-18 16,3-3-9-16,5-4-28 0,-3-2-4 0,4-1-19 15,4-4-8-15,-1 2-16 0,-3 0-4 0,0 0-11 16,-2 2-13-16,-3-1-21 0,1 4-23 15,-7 1-39-15,3-1-37 0,-1 1-43 0,-1 1-22 16,-5 1-18-16,2 1-11 0,-2 0-29 0,-8 6-19 16,19-8-21-16,-19 8-42 0,12-8-29 0,-12 8-14 15,0 0-24-15,11-5-283 0,-11 5-217 16</inkml:trace>
  <inkml:trace contextRef="#ctx0" brushRef="#br0" timeOffset="-144545.37">18670 11090 393 0,'0'0'462'0,"0"0"-99"16,0 0-63-16,0 0-35 0,2-12-20 0,-2 12-31 15,0 0-22-15,0 0-22 0,0 0-13 16,0 0-16-16,0 0-14 0,0-13-8 0,0 13-11 15,0 0 6-15,0 0-13 0,0 0 20 0,0 0-12 16,0 0 11-16,0 0-8 0,0 0 7 16,0 0 20-16,0 0 15 0,0 0 4 0,0 0-9 15,0 0-15-15,9 18-11 0,-9-18-23 0,4 16-4 16,0-5-7-16,2-3 3 0,-2 3-15 0,4-1 1 16,5-1-15-16,-3-1 4 0,3 2-18 15,-3-5 18-15,6 2-10 0,-1-6 24 0,4 0-28 16,1-3 26-16,-1-5-42 0,8 2 22 0,-5-5-38 15,1-1 20-15,4-4-37 0,-4 0 26 0,4-1-55 16,-5-3 15-16,-3 4-50 0,-2-1-8 16,1-3-39-16,-1 3-33 0,-3 4-1 0,-1-2-7 15,-3 2-28-15,-2 0-29 0,2 2-5 0,-5 0-24 16,3 1-37-16,-8 9-18 0,12-15-53 16,-12 15-95-16,6-14-47 0,-6 14-393 0,0 0-508 15</inkml:trace>
  <inkml:trace contextRef="#ctx0" brushRef="#br0" timeOffset="-71206.4">21312 9832 11 0,'0'0'443'0,"0"0"-88"0,0 0-60 15,-8-9-43-15,8 9-27 0,0 0-32 16,0 0-11-16,0 0-30 0,0 0-18 0,-4-8-34 15,4 8-8-15,0 0-30 0,0 0 8 0,0 0-5 16,0 0 31-16,0 0-21 0,0 0 21 0,0 0 5 16,0 0-1-16,0 15-3 0,0-15 8 15,14 15-3-15,-6-7 5 0,5-1-11 0,1 2-6 16,9-2-10-16,0 3-1 0,4-2-24 0,8 2 1 16,0-3-9-16,4 1-6 0,9 1-7 0,-1-1-6 15,1-3-8-15,3 2-2 0,-1-2-3 16,0-1-9-16,-1-1 9 0,-5 2-2 0,-1-3-8 15,-4-1-11-15,1 3-25 0,-9-2-32 0,-2-1-49 16,-3 1-14-16,-3 1-52 0,-2-3-8 16,-3 2-25-16,-1-1-34 0,-3 0-45 0,-14-1-79 15,15 0-385-15,-15 0-343 0</inkml:trace>
  <inkml:trace contextRef="#ctx0" brushRef="#br0" timeOffset="-70924.28">21967 9860 348 0,'0'0'365'16,"0"0"-48"-16,0 0-57 0,6-11-18 0,-6 11-3 15,21-1-23-15,-4 2-3 0,-1 3-39 16,5-1 11-16,2 1-34 0,4 4 4 0,-1-1-29 16,3 3 5-16,2 2-30 0,-2 0 6 0,-2 1-23 15,-2-1 8-15,-6 2-25 0,1-2 25 0,-1 0-9 16,-7 2 24-16,-3-1-6 0,-3 2 5 0,-4 1-19 15,-2 1 2-15,-4 0-25 0,-7 1 5 16,-1 1-22-16,-3 0-3 0,-7 1-16 0,3 0 0 16,-6-1-16-16,0-1-21 0,1-2-60 0,-1 1-25 15,4-5-62-15,1-1-52 0,3 0-54 16,3-3-52-16,1-3-129 0,3-1-485 0,10-4-579 16</inkml:trace>
  <inkml:trace contextRef="#ctx0" brushRef="#br0" timeOffset="-69452.21">22734 9897 228 0,'0'0'453'0,"6"-17"-86"16,-6 17-74-16,0 0-32 0,5-15-38 0,-5 15-33 15,0 0-29-15,0 0-19 0,0 0 8 16,0 0 7-16,0 0 14 0,-7 10-32 0,3 3 11 16,-2 3-33-16,2 1 28 0,-4 5-21 0,-1 3-7 15,1 1-7-15,-2 4-10 0,-5 1-6 16,7 0-14-16,-2 0-10 0,-1 0-7 0,-1 1-8 15,4-7-8-15,-1 1-10 0,1-6-3 0,2 0-2 16,0-3-11-16,-1-3 3 0,3 0 2 16,0-1 1-16,4-13 22 0,-10 19-4 0,10-19-2 15,0 0-12-15,0 0-6 0,0 0-6 0,0 0 10 16,-6-14-19-16,8-2-2 0,-2-2 6 0,4-1-14 16,0-7 4-16,2-4-16 0,2-7 0 0,5-5 1 15,1-3-13-15,3 0 7 0,4 3-7 16,-1 0-3-16,3 4 7 0,2 4 5 0,0 2-6 15,-1 1 5-15,-1 7-2 0,-2 2 3 0,-1 3-6 16,-1 5 32-16,-2 2-34 0,-1 1 25 0,-3 6-34 16,-5 1 26-16,-8 4-24 0,20 0 29 15,-20 0-24-15,7 9 9 0,-7-9 0 0,-4 23 4 16,-1-8 24-16,-5 1-21 0,0 3 21 0,-7 5 3 16,-1 1-14-16,-1 1 21 0,-2-2-21 15,1 1 21-15,-1-1-21 0,2-3-1 0,3-2 2 16,1-2-4-16,3-5 5 0,2 0-7 0,-1 0-12 15,5-2-11-15,-2-1-13 0,8-9 4 0,-6 14 2 16,6-14 8-16,0 0 2 0,4 12 2 16,-4-12 7-16,10 4-7 0,-10-4 5 0,21 4-1 15,-21-4 3-15,16 2 0 0,-16-2 7 0,0 0 4 16,19 1-2-16,-19-1 6 0,0 0-2 0,0 0 7 16,14 2 6-16,-14-2 3 0,0 0 3 15,0 0 0-15,0 0-5 0,15 3-6 0,-15-3-7 16,0 0-2-16,0 0-3 0,0 0 0 0,8 4-1 15,-8-4-8-15,0 0 1 0,15 3-12 16,-15-3-8-16,12 3-6 0,-12-3-11 0,19 3-11 16,-19-3-13-16,16 4-11 0,-16-4-9 0,17 2-4 15,-17-2 0-15,0 0 14 0,16 3 19 0,-16-3 7 16,0 0 18-16,0 0 5 0,0 0 13 0,13 2-13 16,-13-2 23-16,0 0 4 0,0 0 4 0,0 0-4 15,0 0-12-15,0 0-18 0,14-2-5 16,-14 2-11-16,0 0 1 0,15-4 9 0,-15 4-1 15,16-7-3-15,-16 7 0 0,21-4 20 0,-21 4 3 16,20-1-4-16,-20 1 9 0,21-3-56 16,-21 3 77-16,23-3-59 0,-23 3 74 0,18-3-57 15,-18 3 81-15,13-2-40 0,-13 2 73 0,0 0-27 16,14-3 46-16,-14 3-32 0,0 0 6 0,13-4-31 16,-13 4 17-16,0 0-8 0,8-9-9 0,-8 9-11 15,6-11-2-15,-6 11-4 0,6-19-6 16,-1 9-4-16,-1-3 3 0,0-2 0 0,0-3-1 15,0 1-17-15,0-1 42 0,0-1-1 0,-2-2 26 0,5 2 11 16,-5 1 18-16,2 0 14 0,-2 3 15 16,0 1 20-16,0 0-25 0,-2 14 2 0,4-22-36 15,-4 22 2-15,0-15-46 0,0 15 31 0,0 0-7 16,0 0 61-16,0 0-39 0,0 0 3 16,-8 10 4-16,8-10-7 0,-6 19 2 0,2-6 6 0,-1 0-5 15,1 0 0-15,0 4-28 0,2-3 1 16,-2 1-20-16,2 0 8 0,0 0-10 0,0-2-9 15,0-3-9-15,2-10-4 0,-2 20-1 0,2-20-5 16,-2 16-3-16,2-16 3 0,0 0 1 16,2 12-4-16,-2-12 4 0,0 0-2 0,12 6-7 0,-12-6 4 15,12 3 1-15,-12-3-9 0,19 1 10 16,-19-1 0-16,23 5 11 0,-11-3 2 0,3 3 16 16,-1-2 6-16,1 3-8 0,-1 0 4 0,1 0-3 15,-3-1 10-15,0 3-21 0,1-1 16 0,-5 0-17 16,0 1 11-16,-2 1-19 0,-6-9 21 15,5 19-39-15,-5-19-8 0,-5 22-91 0,-3-11-61 16,-2 0-121-16,-3 0-55 0,-5 2-41 0,-5-1-81 16,-4-1-32-16,-8 2-89 0,-6-1-292 0,-5-2-508 15</inkml:trace>
  <inkml:trace contextRef="#ctx0" brushRef="#br0" timeOffset="-69216.37">22362 10356 243 0,'-41'4'711'0,"4"-1"-175"16,10-1-97-16,2 2-69 0,6-3-38 15,3 1 4-15,16-2 27 0,-17 3 11 0,17-3-16 16,0 0-2-16,25 1-26 0,2-1-19 0,14 0-38 16,15-1-34-16,6-1 26 0,35 2-16 0,2 0-38 15,1 0-39-15,3 2-37 0,-4-1-24 16,0-1-22-16,-18-1-8 0,-13-1-24 0,0 2-8 16,-3-1-13-16,-3-1-13 0,-2 0-30 0,-9-1-25 15,-9 2-54-15,-9 0-17 0,-4 1-56 0,-5-1-8 16,-3 1-63-16,-2-1-12 0,-5 1-138 0,-14 0 81 15,15 0-24-15,-15 0-16 0,0 0-12 16,0 0-7-16,-17 4-11 0,17-4 5 0,-25 5 6 16,13-2-53-16,-3 0-367 0,1 1-375 0</inkml:trace>
  <inkml:trace contextRef="#ctx0" brushRef="#br0" timeOffset="-68547.06">24264 9703 399 0,'0'0'395'0,"0"0"-71"16,6-10-36-16,-6 10-30 0,0 0 3 0,0 0-42 15,0 0-5-15,6-9-48 0,-6 9 3 0,0 0 4 16,0 0 60-16,0 0-35 0,4 17 82 0,-4-17-66 16,0 27-33-16,0-9 43 0,-2 3-30 15,0 3 36-15,-2 5-38 0,0 0 5 0,-2 9-40 16,0-1 15-16,-3 3-28 0,-1 4-6 0,0-1-22 15,-1 1 29-15,1-7-27 0,0-2-15 16,1-2-33-16,-1-2 1 0,4-3-29 0,-2-4 8 0,-1 0-48 16,5-5-46-16,-2-2-114 0,2-2-31 15,0 0-94-15,0-3 2 0,-1-1-72 0,5-11-84 16,-8 12-79-16,8-12-84 0,0 0-496 0,-10-6-744 16</inkml:trace>
  <inkml:trace contextRef="#ctx0" brushRef="#br0" timeOffset="-68134.25">24268 9758 248 0,'4'-10'526'16,"-4"10"-74"-16,8-18-102 0,-8 18 5 16,7-14-66-16,-7 14-20 0,0 0-65 0,4-11 14 15,-4 11-27-15,0 0 63 0,0 0-55 0,-13 3-3 16,5 1-11-16,-2 6-14 0,-3-1-57 0,-1 3 49 15,-5 2-51-15,1 1 33 0,-1 1-54 0,0 0 26 16,-1 0-49-16,1-1 18 0,3-1-43 16,-3 1 18-16,5-3-36 0,1-2 23 0,1-1-36 15,1 0 35-15,1-3-42 0,2 2 37 0,8-8-29 16,-11 7 16-16,11-7-35 0,0 0 28 0,0 0-32 16,9-10 32-16,3 2-39 0,1 1 36 0,5-5-43 15,3 0 40-15,2 0-6 0,3-3-1 16,3 1-2-16,2 1-3 0,-2-1-2 0,0 2 1 15,2 0-5-15,0 2 0 0,-6 3 2 0,0 1-4 16,-4 2-12-16,-3 2 21 0,1 0-5 0,-5 2 8 16,3 1 0-16,-5 2 11 0,-1 2 2 0,-1 3 0 15,-2-1-6-15,-2 5 2 0,1-1-25 16,-1 2 20-16,-2 1-49 0,0 0-14 0,-2 2-108 16,2-1-14-16,-4 1-54 0,2 0-32 0,0-1-53 15,-2 2-50-15,0-1-44 0,-2-1-75 0,0 1-45 16,0-1-256-16,0-3-382 0</inkml:trace>
  <inkml:trace contextRef="#ctx0" brushRef="#br0" timeOffset="-67813.24">23728 10548 404 0,'-20'4'780'0,"1"-1"-207"0,5 0-115 16,-1-1-118-16,3 2-52 0,12-4-41 15,-17 3 52-15,17-3-20 0,0 0 57 0,0 0-58 16,23 0 6-16,-2 0-42 0,12-2-22 0,8 2-40 16,15 0-19-16,4 0-35 0,4 1-16 0,4 0-21 15,2-1 22-15,24 1-16 0,-16-1-16 0,-12 0-15 16,0 0-13-16,-4 0-5 0,-2-1-23 15,-2 0-8-15,-14 0-46 0,-3 1-29 0,-6 0-16 16,-6-1-36-16,-4 1 4 0,-5-1-44 0,-1 1 4 16,-6 0-151-16,-13 0-37 0,16 1-52 0,-16-1-65 15,0 0 11-15,-14 6-42 0,-1-4 5 0,-4 3-340 16,-7 1-432-16</inkml:trace>
  <inkml:trace contextRef="#ctx0" brushRef="#br0" timeOffset="-66398.39">23313 11320 561 0,'0'0'489'0,"-10"4"-103"16,10-4-39-16,0 0-6 0,0 0-49 0,0 0-38 16,0 0-33-16,-11-7-27 0,11 7-30 0,11-16-18 15,-3 8-24-15,4-6-26 0,5 0-17 16,1-3-17-16,5 0-12 0,2-6-11 0,-2 2-7 16,2 0-18-16,-1-4-13 0,3-2-10 0,-2-3 0 15,-4 5-7-15,-1-1 1 0,-3-3-5 0,-3 2 5 16,-1 1 4-16,-5 0 3 0,-2 1-4 0,-4 4 11 15,0 2-4-15,-4 1 8 0,-4 0-3 0,-2 3 3 16,0 2 0-16,-5 1 7 0,-1 5 0 16,-3-2 17-16,1 4-9 0,-5 3 9 0,0 2-6 15,1 2 17-15,-3 1-11 0,0 6-5 0,2-2-2 16,3 1 14-16,1 1-18 0,3 0 10 16,1-1-26-16,5 4 17 0,2-2-17 0,6-10 14 15,-4 20-16-15,4-20 17 0,10 19-22 0,1-9 27 16,3-2-30-16,3-3 17 0,1 2-23 0,3-3 10 15,2-1-13-15,-1-2 12 0,3 3-7 16,0-4 14-16,-2-2-9 0,-1 0 12 0,-1 2-15 16,0-1 17-16,-3-1-12 0,-3 2 26 0,1-1-7 0,-3 1 30 15,-13 0-17-15,22 0 26 0,-22 0-34 16,15 0 24-16,-15 0-36 0,0 0 23 0,0 0-31 16,8 4 25-16,-8-4-28 0,-8 12 29 0,8-12-34 15,-15 15 31-15,7-4-26 0,0-3 22 0,0 4-32 16,-1 0 33-16,3-1-32 0,0 0 31 15,0 3-7-15,2-2 2 0,0 0-5 0,1 0 0 16,3-12 8-16,3 26-7 0,1-18 4 0,2 4-9 16,0-2 4-16,4-3 5 0,-1 0-4 0,3 0-2 15,-2-2 0-15,3-3 9 0,-13-2-9 16,23 4 4-16,-23-4 0 0,24-4-5 0,-11 2 1 0,-3-1 3 16,0-4-5-16,-1 0-1 0,-1 0-8 15,0 0 8-15,-4-2-14 0,-4 9-13 0,9-16-4 16,-9 16-5-16,4-14-4 0,-4 14-3 0,0 0-3 15,-4-17-1-15,4 17 8 0,-9-7-1 0,9 7 9 16,0 0 3-16,-16-2 4 0,16 2 1 0,-13 2 5 16,13-2-1-16,-12 10-4 0,12-10 0 15,-8 9-1-15,8-9-9 0,0 0 0 0,-6 14 37 16,6-14-35-16,0 0 39 0,6 16-32 0,-6-16 37 16,14 11-27-16,-14-11 31 0,17 5-39 0,-17-5 36 15,18 6-33-15,-18-6 34 0,25 0-39 0,-25 0 39 16,23-6-36-16,-11 4 37 0,1-3-33 15,-3 1 36-15,2-4-39 0,-1 3 36 0,-1-3-32 16,0 2 37-16,-1-2-36 0,-1-1 35 0,0-1-31 16,-2 3 44-16,-6 7-26 0,13-14 46 0,-13 14-42 15,8-13 42-15,-8 13-53 0,8-7 43 16,-8 7-54-16,0 0 38 0,7-9-48 0,-7 9 45 0,0 0-50 16,0 0 50-16,0 0-48 0,0 0 43 15,0 0-37-15,-2 16 47 0,2-16-47 0,-7 18 45 16,7-18-38-16,-4 19 48 0,4-19-49 0,-4 17 48 15,4-17-53-15,0 15 50 0,0-15-47 16,0 0 47-16,0 15-48 0,0-15 49 0,0 0-41 0,0 0 57 16,2 15-44-16,-2-15 62 0,0 0-64 15,0 0 55-15,0 0-64 0,13 3 51 0,-13-3-58 16,8-5 54-16,-8 5-61 0,12-13 60 0,-12 13-69 16,11-11 7-16,-11 11 2 0,10-12 0 0,-10 12 51 15,6-7-61-15,-6 7 56 0,0 0-61 16,8-8 46-16,-8 8-55 0,0 0 59 0,0 0-56 15,0 0 56-15,0 0-52 0,15 0 58 0,-15 0-54 16,0 0 63-16,0 0-43 0,12 3 74 0,-12-3-60 16,0 0 61-16,13 5-58 0,-13-5 49 0,0 0-60 15,0 0 3-15,12 4 0 0,-12-4-19 0,0 0 8 16,0 0-98-16,14-4-8 0,-14 4-77 16,0 0-30-16,0 0-82 0,11-6-51 0,-11 6 29 15,0 0-73-15,0 0-19 0,10-4-263 0,-10 4-245 16</inkml:trace>
  <inkml:trace contextRef="#ctx0" brushRef="#br0" timeOffset="-65612.15">24386 10998 422 0,'0'0'298'0,"0"0"-14"0,-13-8-10 15,13 8-4-15,-10-3 19 0,10 3-51 0,-12-2-9 16,12 2-40-16,-15 0 2 0,15 0-60 0,-16 3 7 15,16-3-42-15,-15 6 14 0,15-6-40 0,-14 10 20 16,14-10-37-16,-13 10 21 0,13-10-37 0,-8 12 25 16,8-12-42-16,-4 11 28 0,4-11-38 15,0 0 33-15,0 0-41 0,2 18 29 0,-2-18-34 16,0 0 35-16,6 10-34 0,-6-10 36 0,0 0-33 16,8 7 43-16,-8-7-31 0,0 0 43 0,0 0-48 15,0 0 38-15,13 2-45 0,-13-2 37 0,0 0-47 16,0 0 45-16,0 0-55 0,0 0 42 15,12-5-45-15,-12 5 28 0,0 0-48 0,0 0 22 16,0 0-43-16,0 0 31 0,9-5-38 0,-9 5 31 16,0 0-21-16,0 0 33 0,0 0-20 0,12-5 34 15,-12 5-22-15,0 0 34 0,0 0-27 0,16-2 29 16,-16 2-28-16,0 0 31 0,15 0-22 16,-15 0 32-16,0 0-31 0,14 2 26 0,-14-2-24 15,0 0 27-15,0 0-23 0,15 1 29 0,-15-1-30 16,0 0 34-16,0 0-33 0,12 5 27 0,-12-5-26 15,0 0 24-15,0 0-23 0,15 6 32 0,-15-6-34 16,12 1 27-16,-12-1-28 0,21 2 30 16,-21-2-33-16,25-2 25 0,-13 2-9 0,3-1-4 15,1-1 6-15,1 0-3 0,-1-1-4 0,1-1 3 16,-3 1 0-16,3-1 4 0,-3 0 3 0,1-1 8 16,-3 2 19-16,-2 0 32 0,-10 3 15 0,19-8-3 15,-19 8-54-15,12-4 37 0,-12 4-52 16,0 0 37-16,0 0-50 0,0 0 42 0,0 0-44 15,0 0 39-15,0 0-46 0,-6 7 45 0,6-7-48 16,-14 11 41-16,14-11-43 0,-15 13 43 0,15-13-45 16,-14 14 42-16,14-14-30 0,-11 13 29 0,11-13-39 15,-4 11 41-15,4-11-38 0,0 0 46 16,0 0-44-16,0 15 50 0,0-15-46 0,0 0 49 16,11 5-35-16,-11-5 58 0,14-5-37 0,-14 5 73 15,19-7-55-15,-9 3 58 0,-2-4-52 0,3 1 52 16,-3-1-56-16,2 1 41 0,-2-5-49 0,3 0 35 15,-3 1-36-15,-2-2 28 0,5-1-34 16,-5-1 20-16,2 1-30 0,-2 0 25 0,1-2-28 16,1 3 8-16,-4 1 4 0,0 0 6 0,2 1 1 15,-6 11-2-15,6-17-9 0,-6 17-7 0,7-13-11 16,-7 13 1-16,0 0 0 0,0 0-8 0,0 0 17 16,0 0-17-16,0 0 17 0,-11 18-21 0,7-8 19 15,0 4-25-15,0 1-13 0,-2 0-110 16,2 1-18-16,-3 3-107 0,3-1-14 0,-4 1-57 15,2 4-85-15,-3-1-49 0,-1-1-13 0,-4 2-404 16,-1-4-514-16</inkml:trace>
  <inkml:trace contextRef="#ctx0" brushRef="#br0" timeOffset="-65381.03">24053 11380 639 0,'-17'4'712'0,"3"1"-173"0,2-1-119 16,12-4-85-16,-13 6 14 0,13-6 32 0,0 0-4 15,13 8-30-15,1-7-43 0,5 0-30 16,5-1-29-16,7 0-33 0,11-2-31 0,3 0-33 16,9-1-20-16,2-2-14 0,2 1 4 0,2-4-20 15,-2 4-28-15,2 0-5 0,-3-3-22 0,-3 3-11 16,-2-1-51-16,-11 1-59 0,1 0-39 0,-11 0-89 16,-3 1 47-16,-5 1-107 0,-2 0 8 15,-3 0-35-15,-1-1-47 0,-5 1-119 0,-12 2-54 16,13-5-11-16,-13 5-382 0,0 0-547 0</inkml:trace>
  <inkml:trace contextRef="#ctx0" brushRef="#br0" timeOffset="-64943.55">25058 10898 315 0,'0'0'331'0,"0"-17"-55"0,0 17-81 0,0 0-11 0,0 0-20 16,6-11-7-16,-6 11 8 0,0 0-32 0,0 0 28 15,14 0-21-15,-14 0-20 0,11 7-17 16,-11-7-19-16,10 12-14 0,-10-12-17 0,8 17-11 16,-8-17-6-16,4 19-79 0,-4-19-58 0,0 20-62 15,0-20-31-15,-4 23-42 0,-2-12-56 0,0 2-240 16,0-1-96-16</inkml:trace>
  <inkml:trace contextRef="#ctx0" brushRef="#br0" timeOffset="-64811.23">24927 11239 136 0,'0'0'478'0,"0"0"-141"16,-8 8-72-16,8-8-57 0,0 0-40 0,0 0-24 15,0 0-35-15,0 0-50 0,0 0-83 0,-8 7-59 16,8-7-91-16,0 0-333 0,0 0-69 0</inkml:trace>
  <inkml:trace contextRef="#ctx0" brushRef="#br0" timeOffset="-63961.13">24981 10858 258 0,'0'0'307'0,"0"0"-27"0,8-13-70 16,-8 13 0-16,9-10-5 0,-9 10-23 0,12-7 27 16,-12 7-51-16,15-8 11 0,-15 8-51 0,16-2 20 15,-16 2-34-15,21 0 17 0,-21 0-38 16,18 2 21-16,-18-2-9 0,17 8-5 0,-17-8-1 15,12 10 3-15,-12-10 9 0,9 12 6 0,-9-12-6 16,0 14-9-16,0-14-4 0,-7 17-9 0,7-17 3 16,-10 19-6-16,4-8-10 0,0-3-2 15,-3-1-5-15,3 2-13 0,6-9-2 0,-12 13-10 16,12-13-5-16,-11 13-5 0,11-13 5 0,-8 15-9 16,8-15 2-16,-6 15 0 0,6-15 3 0,-2 18-6 15,2-18-3-15,-2 17-4 0,2-17 0 16,0 17 1-16,0-17-5 0,-2 14-6 0,2-14-7 0,0 0-36 15,0 18-53-15,0-18-49 0,0 0-26 16,-2 16-72-16,2-16-33 0,0 0-85 0,-2 19-13 16,2-19-5-16,-9 8-12 0,9-8-262 0,-8 12-208 15</inkml:trace>
  <inkml:trace contextRef="#ctx0" brushRef="#br0" timeOffset="-63823.11">24932 11221 344 0,'0'0'346'16,"0"0"-10"-16,0 0-54 0,-9 11 49 0,9-11 12 15,0 0-39-15,0 0-7 0,0 0-47 0,0 0-37 16,0 0-48-16,0 0-24 0,0 0-46 0,0 0-65 16,0 0-61-16,0 0-99 0,0 0-89 0,0 0-112 15,0 0-58-15,11-3-361 0,-11 3-337 16</inkml:trace>
  <inkml:trace contextRef="#ctx0" brushRef="#br0" timeOffset="-63508.81">25260 10793 44 0,'8'-8'510'0,"-8"8"-135"15,13-10-103-15,-13 10-41 0,16-10-36 0,-16 10 35 16,17-6-49-16,-17 6 8 0,14-1-43 0,-14 1 20 15,13 1-39-15,-13-1 15 0,12 7-45 0,-12-7 24 16,8 12-36-16,-8-12 24 0,5 15-38 0,-5-15 33 16,-5 16-48-16,5-16 38 0,-8 21-48 15,4-9 31-15,-2-4-18 0,0 4-10 0,2-1-10 16,-3-1-2-16,1-1-14 0,6-9-2 0,-8 19-10 16,8-19-12-16,-6 14-31 0,6-14-29 0,-4 14-36 15,4-14-27-15,0 0-38 0,0 18-70 0,0-18-56 16,0 0-24-16,2 15-24 0,-2-15-380 15,-5 12-290-15</inkml:trace>
  <inkml:trace contextRef="#ctx0" brushRef="#br0" timeOffset="-63332.19">25010 11301 334 0,'-8'11'484'0,"8"-11"-102"15,-8 13-16-15,8-13 33 0,-5 15-10 0,5-15-8 16,0 0-18-16,7 11-79 0,-7-11 35 0,16 6-94 15,-3-4 2-15,-1 0-84 0,4 0 6 16,1-2-104-16,2-2-44 0,1 2-138 0,-1-2-30 16,4 2-102-16,-3-1-132 0,1-3-48 0,-2 4-31 15,-1-1-333-15,-1-1-422 0</inkml:trace>
  <inkml:trace contextRef="#ctx0" brushRef="#br0" timeOffset="30533.28">19263 3041 35 0,'0'0'244'0,"0"0"-52"0,0 0-35 15,0 0-34-15,0 0-6 0,-4 9-24 16,4-9-6-16,0 0-19 0,0 0 3 0,0 0-17 16,0 0 15-16,0 0-26 0,0 0 32 0,0 0-34 15,0 0 38-15,0 0-34 0,0 0 38 16,0 0-47-16,0 0 57 0,0 0-6 0,0 0-7 15,0 0-12-15,0 0-10 0,0 0-21 0,0 0 12 16,0 0 3-16,7-11-10 0,-7 11-7 0,4-10-13 16,-4 10 5-16,4-15 2 0,-4 15-8 15,8-17-1-15,-8 17-54 0,8-17 66 0,-8 17-45 16,7-19 49-16,-3 8-10 0,0 1-4 0,0-2 4 16,0 1-2-16,2-1-6 0,-2 0-2 15,1-2 1-15,-1 2-1 0,0-1-1 0,2-1-3 16,-2 2 2-16,0-2-6 0,0 1 5 0,1-1-4 15,-1 0 3-15,0 0-3 0,0-1 15 16,-2 3-18-16,2-2 10 0,0-1-15 0,0 2 11 16,1-1-15-16,1-1 20 0,-2 1-17 0,0 1 8 15,0-2-16-15,0 3 5 0,0 0 2 0,5-1-3 16,-7 2 1-16,6-2 4 0,-4 3-6 0,0 0 2 16,3-1 4-16,-3 1-6 0,0 1 5 15,-4 9-3-15,8-19 1 0,0 11 0 0,-8 8 5 16,11-17-5-16,-7 8-27 0,0 0 37 15,4 1-32-15,-2-2 26 0,3 1-29 0,-1 1 42 16,-2-2-31-16,2 2 29 0,3-1-34 0,-3 0 34 16,4 2-34-16,-1-2 28 0,1 1-20 0,1 1 29 15,-3-1-35-15,4 3 35 0,-1-1-35 16,1-2 31-16,-5 4-35 0,5 0 32 0,-6-1-24 16,-8 5 31-16,23-6-43 0,-23 6 38 0,17-1-35 15,-17 1 41-15,18 0-37 0,-18 0 37 0,19 5-42 16,-19-5 48-16,18 10-46 0,-9-5 50 15,-1 3-52-15,4-1 47 0,-1 4-40 0,-3-3 41 16,2 4-1-16,3 0-5 0,-1 3-3 0,2-1-5 16,1 2 0-16,2 2 9 0,-3 1-22 15,3-2 11-15,-3 4 0 0,5 1 1 0,-3 0-6 16,3 2 0-16,-5 1 0 0,5-2-37 0,-3 0 46 16,-1 0-34-16,3 2 38 0,-1-1-28 0,-1-2 37 15,-1 3-33-15,4-3 36 0,-1 3-21 16,-5-2 37-16,5 1-22 0,3-1 22 0,-7 0-17 15,5-1 15-15,4-1-3 0,-3 1 1 0,1-2 7 16,0-1-11-16,1-2 2 0,5 0 3 16,0 0-1-16,0-3-1 0,4 0-9 0,0-2-2 15,2-2-4-15,2 0-5 0,-2-3 0 0,2 0-3 16,1-2-2-16,-5-2-2 0,0 2-5 16,0-3-3-16,-2-1 5 0,-3 0-14 0,1-1-3 15,-4 0-14-15,0-1-29 0,-3 0 13 0,-1-1-36 16,-4 1 8-16,3-3-53 0,-5 3 13 15,3-2-54-15,-6 0 46 0,5-1-55 0,-7-1 24 0,5 1-38 16,-13 4-26-16,14-10-40 0,-14 10-273 16,4-6-86-16</inkml:trace>
  <inkml:trace contextRef="#ctx0" brushRef="#br0" timeOffset="124994.62">21862 7278 291 0,'0'0'533'0,"-15"-3"-147"16,15 3-46-16,-14 0-25 0,14 0 15 0,0 0-14 15,-19-1-7-15,19 1-24 0,0 0-25 0,-14-1-34 16,14 1-16-16,0 0-28 0,0 0-21 16,0 0-11-16,-10-7 2 0,10 7 1 0,14-12-6 15,-2 3-3-15,9-4-1 0,8-4-10 0,8-7-14 16,7 2-18-16,20-13-14 0,2 3-17 15,4-5 2-15,2 6-31 0,3-3 19 0,-1 2-24 16,-1-1-12-16,3 3-4 0,1 0-4 0,-7 2-8 16,-10 6 5-16,-13 2-5 0,-1 5-4 0,-5-1-1 15,-6 6-3-15,-4-2-8 0,-6 5-15 16,-2-1-17-16,-4 2-22 0,-5 0-13 0,0 2-19 16,-1 1-50-16,-13 3-40 0,16-4-43 0,-16 4-40 15,0 0-1-15,0 0-44 0,0 0-3 0,-10 7-41 16,10-7-73-16,-21 8-8 0,7-6-381 15,-1 0-431-15</inkml:trace>
  <inkml:trace contextRef="#ctx0" brushRef="#br0" timeOffset="125262.96">22761 6709 404 0,'-8'-10'391'0,"8"10"-78"0,0 0-59 15,0 0-23-15,0 0 2 0,6-13-32 0,-6 13-5 16,17-11-42-16,-5 7 6 0,0 0-40 15,3 0 1-15,1 0-34 0,7 1 10 0,-4 0-30 16,1 3 13-16,1 0-31 0,0 0 17 0,1 0-23 16,-3 3 22-16,2 1-11 0,-7 0 11 0,5 0-13 15,-7 2 28-15,1 0-6 0,-5 1 35 16,-2 1-19-16,-6-8 13 0,4 22-25 0,-4-22 4 16,-8 23-29-16,2-8 6 0,0-1-19 0,-5 0 5 15,-1-1-21-15,-1 3 7 0,-1-1-25 0,2-2 9 16,-3-2-58-16,3 1-43 0,1-1-88 15,1 0-58-15,0-3-82 0,1 1-113 0,-1 0-88 16,10-9-302-16,-10 13-427 0</inkml:trace>
  <inkml:trace contextRef="#ctx0" brushRef="#br0" timeOffset="125912.73">23482 6391 500 0,'0'0'454'16,"0"0"-127"-16,5-13 18 0,-5 13-49 0,0 0-15 16,0 0-52-16,0 0-27 0,0 0-33 15,0 0 1-15,0 0 22 0,0 0 1 0,-9 19 34 16,3-2-40-16,0 7 6 0,-4 7-12 0,-1 3-14 16,-1 1-9-16,-1 9-27 0,1-1-13 0,0-1-23 15,1-4-17-15,1-3-14 0,2 2-14 16,-1-3-15-16,3-9-62 0,0 2-93 0,2-6-72 15,2-2-45-15,0 0-20 0,2-6-65 16,4 2 27-16,-4-15-57 0,10 16 19 0,-10-16-19 16,15 4-21-16,-15-4-320 0,20-8-256 0</inkml:trace>
  <inkml:trace contextRef="#ctx0" brushRef="#br0" timeOffset="126272.56">23582 6729 28 0,'6'-15'545'0,"-2"2"-153"0,-4 13-60 0,2-21-65 16,-2 21-26-16,-4-14-4 0,4 14-8 15,-10-7-7-15,10 7-7 0,-17 4-12 0,9 1 6 0,-2 1-33 16,-1 3-7-16,3 3-1 0,0-2 18 16,3 3-11-16,3 0 12 0,2 1 10 0,5 0-8 15,3-2-8-15,2 0-20 0,7-2-16 0,3-2-11 16,7-1-22-16,0-3-7 0,0-1-41 0,2-3 10 16,0-2-25-16,-6 1 6 0,-3-3-22 15,-1-3 24-15,-3 0-45 0,-1-1-3 0,-7-1-23 16,-4-2-39-16,-4 11-19 0,-2-22-24 0,-6 11 3 15,-2 2-32-15,-7 1-42 0,1 0-15 16,-3 2-65-16,0 3-43 0,1 1-46 0,-3 2-55 16,2 2-58-16,1 0-58 0,-1 2-349 0,5-1-484 15</inkml:trace>
  <inkml:trace contextRef="#ctx0" brushRef="#br0" timeOffset="126546.39">24045 6372 78 0,'-6'-25'584'0,"-3"2"-163"0,-5-4-91 0,-5 4 5 15,-1 0 15-15,-5 4-24 0,-2 4-5 16,-6 0-29-16,0 6 23 0,-5 1-57 0,-1 6-8 16,-2 4-19-16,-9 6-26 0,1 6-8 0,-22 14-10 15,5 6-11-15,4 6-7 0,0 8-16 16,6 6-4-16,3 5-26 0,11 4-18 0,5-1-2 15,10-5-2-15,11-8 5 0,3 2-35 0,9-2 11 16,6-4-28-16,11 2 9 0,5-5-21 0,7-1 6 16,6-5-19-16,6-6 9 0,5-4-7 15,3-7-8-15,5-6-3 0,3-7-3 0,1-6-3 16,2-6 8-16,0-4-20 0,-5-7 13 0,1-2-17 16,-4-3 8-16,-5-3-19 0,-4-5 5 0,-3-1-29 15,-5-4-7-15,-3-2-25 0,-5-2-15 16,-2 0 0-16,-9-2-76 0,-1 7 31 0,-7 6-71 15,-2 1 57-15,-4 2-95 0,-2 5-6 0,-5-1-28 16,-1 3-44-16,0 3-52 0,-5 4 32 16,-5 0-75-16,-1 6-26 0,-4 2-453 0,-2 2-527 15</inkml:trace>
  <inkml:trace contextRef="#ctx0" brushRef="#br0" timeOffset="136764.25">19189 13408 222 0,'-6'-7'142'0,"6"7"-152"16,0 0-108-16,0 0 37 0</inkml:trace>
  <inkml:trace contextRef="#ctx0" brushRef="#br0" timeOffset="146468.64">9536 2901 448 0,'0'0'631'16,"0"0"-161"-16,0 0-57 0,0 0-80 0,0 0-21 16,0 0-49-16,0 0-1 0,0 0-29 0,0 0-31 15,0 0-30-15,0 0-31 0,0 0-28 16,0 0-16-16,-7 9 4 0,7-9-2 0,0 0 6 15,0 21-11-15,0-21 2 0,0 25 3 0,-2-12-10 16,2 2-2-16,0-2-19 0,0 2-9 0,-2 1-9 16,2-1-11-16,0 0-5 0,-2-1-10 0,2-2-3 15,0 4-2-15,-2-1-10 0,0-3-12 16,2 3-52-16,-2-3-54 0,-2 2-53 0,2-3-60 16,-2 1-63-16,0 0-64 0,-1-4-101 0,-1 2-93 15,6-10-393-15,-12 13-593 0</inkml:trace>
  <inkml:trace contextRef="#ctx0" brushRef="#br0" timeOffset="146693.67">9507 2690 358 0,'-2'-21'619'0,"2"21"-149"0,0-14-83 15,0 14-54-15,-2-14-55 0,2 14-30 16,0 0-42-16,0-18-44 0,0 18-29 0,0 0-28 16,0 0-26-16,2-14-42 0,-2 14-47 0,0 0-53 15,0 0-53-15,0 0-36 0,0 0-54 16,0-14-14-16,0 14-91 0,0 0-76 0,0 0-230 16,0 0-176-16</inkml:trace>
  <inkml:trace contextRef="#ctx0" brushRef="#br0" timeOffset="147470.09">9891 2390 171 0,'0'0'376'0,"-10"-12"-100"0,10 12-26 16,-11-8-21-16,11 8-22 0,-12-8-20 16,12 8-22-16,-19-11-25 0,9 8-6 0,-2-1-29 15,-3 3 9-15,1-1-23 0,-1 0 17 0,1 2-17 16,-5 2 15-16,3 0-17 0,-3 2 18 15,-2 0-18-15,-1 4 15 0,-1-1-17 0,-4 4 17 16,0 2-13-16,-4 1 18 0,0 2-4 0,-4 6-4 16,0 0-8-16,2 2 0 0,0 2-10 15,0 4-11-15,2-1-1 0,0 7-4 0,2 0-3 16,2 7 7-16,2 3 3 0,2 3 5 0,3 1 13 16,3 2-14-16,3 3 4 0,3 0-11 0,3 0 0 15,4 3-7-15,4-2-15 0,4-1 1 0,4-2-9 16,5-3-2-16,1-3 1 0,9-6-5 15,2-3 1-15,4-5-4 0,4-5-1 0,4-9-7 16,4-4-2-16,-1-8-7 0,3-7 3 16,7-7-3-16,3-5 8 0,22-12 2 0,-7-8 15 15,0-4 1-15,-6-5 13 0,-4-1-11 0,-4-5 18 16,-7-2 20-16,-11 7-11 0,-8 0-8 0,-1 0-6 16,-6-3-9-16,0-1-4 0,-7 0 5 15,1 2 8-15,-9 6 3 0,0 1-28 0,-4 5 30 16,-4 0-37-16,-2 1 31 0,-2-3-44 0,-5 3 30 15,-1 1-14-15,-3 3 3 0,-1 0-11 0,-5 4-4 16,1 2-9-16,-1 1-11 0,-4 3 0 16,4 3-27-16,-1 2-52 0,-3 4-61 0,0 0-61 15,-2 4-43-15,4 2-16 0,1 1 5 0,-3 3-28 16,0 0-37-16,2 5-35 0,1 1-52 16,1 2-92-16,0 2-69 0,5 0-310 0,3 1-518 15</inkml:trace>
  <inkml:trace contextRef="#ctx0" brushRef="#br0" timeOffset="148456.5">10371 2944 251 0,'0'0'308'16,"0"0"-43"-16,-13 3-45 0,13-3 6 0,0 0-32 16,0 0-13-16,0 0-14 0,-12 3-29 15,12-3-31-15,0 0 14 0,0 0 6 0,-12 3-32 16,12-3 12-16,0 0-22 0,0 0 16 0,-13 5-19 15,13-5 21-15,0 0-11 0,0 0 28 16,0 0-19-16,0 0 16 0,-10 1-23 0,10-1 14 16,0 0-8-16,0 0 38 0,0 0 10 0,0 0 8 15,16-5 3-15,-3 1-6 0,1-2-2 0,7-3-7 16,4-1-12-16,6-5-5 0,10-2-15 0,7-3-11 16,18-9-13-16,2-1-17 0,4 2-10 15,3-2-13-15,-3 0-13 0,5-1 0 0,-3 4-16 16,-4-1 10-16,-10 7-18 0,-8 4 10 15,-3 0-3-15,-1 2-10 0,-5 2-3 0,-7 2-12 16,-3 2-21-16,-4 1-24 0,-7 1-23 0,-1 0-11 16,-2 3-10-16,-3 0 0 0,-3 0-5 15,1-1-10-15,-4 2 0 0,-10 3-45 0,17-6-48 16,-17 6-22-16,0 0-46 0,0 0-25 0,0 0-38 16,0 0-58-16,0 0-12 0,0 0-390 0,-15-6-399 15</inkml:trace>
  <inkml:trace contextRef="#ctx0" brushRef="#br0" timeOffset="148740.87">11363 2469 521 0,'0'0'412'15,"0"0"-85"-15,-17 0-59 0,17 0-33 0,0 0-42 16,0 0 9-16,0 0-23 0,0 0 30 0,0 0-6 16,0 0-10-16,25 0-12 0,-8 0-22 15,-1 0-19-15,5 0-8 0,2 3-15 0,4-1-18 16,2 1-5-16,-3 1-7 0,1-1-2 0,0 2-2 15,-2-1-4-15,-2 3-14 0,-5 0 19 0,-1 0-15 16,-1 3 3-16,-5-1 8 0,-1 3 13 16,-4 1-2-16,-4 2-9 0,-2 2-11 0,-4 0-17 15,-2-1-4-15,-2 6-14 0,-5-2-7 0,1 1-6 16,-3-1-10-16,1 0-33 0,-3-2-60 16,1 1-59-16,1-4-37 0,1 1-60 0,2-6-22 15,3 0-75-15,-1-3-89 0,2 0-74 0,8-7-425 16,-11 4-568-16</inkml:trace>
  <inkml:trace contextRef="#ctx0" brushRef="#br0" timeOffset="149256.74">12680 2202 499 0,'0'0'573'0,"0"0"-144"0,0 0-81 0,0 0-59 16,2-15-47-16,-2 15-25 0,0 0-6 0,0 0-8 15,0 0-6-15,0 0-1 0,-6 11-3 16,6-11-10-16,-7 18 3 0,5-6-17 0,0 0 5 16,-2 4 12-16,2 5-15 0,-2-1-4 0,2 5-11 15,-2 4-18-15,2 1 10 0,0 2-32 16,-3 0 4-16,3 4-19 0,-2 2-9 0,2-7 7 16,0 1-21-16,0-1-14 0,-2-2-20 0,2-2-56 15,0-3-79-15,0-3-105 0,2-2-18 0,-2-3-43 16,2-1-39-16,0-15-57 0,-2 22-29 15,2-22-40-15,0 0-111 0,0 0-481 0,0 0-665 16</inkml:trace>
  <inkml:trace contextRef="#ctx0" brushRef="#br0" timeOffset="149590.46">12392 2363 372 0,'-10'-10'621'0,"2"1"-139"16,2 1-108-16,-1 0-68 0,7 8-49 0,-6-18-24 16,6 18-15-16,6-21-16 0,3 11-14 15,3-2-8-15,5 0-5 0,5 1-8 0,7-1-14 16,4 1-9-16,2 0-7 0,1 3-10 0,3 1-3 16,0 2 7-16,-2 2 4 0,-1 3-18 15,-1 0-26-15,0 4 16 0,-2 0-21 0,-6 2 3 16,0-1-16-16,-3 3 17 0,-3 1-22 0,-6 1 17 15,-3 1-15-15,-4 0 16 0,-2 1 2 16,-6 3-19-16,-4 0-6 0,-2 0-8 0,-6 2-17 16,-5 0-2-16,-4 0-15 0,-3 1-7 0,-5-3-43 15,2-2-3-15,-2-2-97 0,2-3-53 0,2-1-32 16,3-3-58-16,1-3-51 0,0-1-71 0,5-1-22 16,-1-3-59-16,3-3-78 0,3-1-399 15,3 1-609-15</inkml:trace>
  <inkml:trace contextRef="#ctx0" brushRef="#br0" timeOffset="150074.77">13139 1967 299 0,'0'0'422'0,"-5"-18"-68"16,5 18-67-16,-10-18-17 0,2 11-44 0,0-2 1 15,-3 2-52-15,-1-2-1 0,-1 3-43 0,-3-2 3 16,-3 4-37-16,1 1 4 0,-3 2-21 0,-4 1 16 16,-4 3-11-16,-6 2 11 0,-8 6 11 15,-3 4-1-15,-1 3 0 0,-1 3 4 0,-16 14 9 16,4 3 7-16,4 3-11 0,5 2-3 0,7-5 4 16,11 0-17-16,-12 15 3 0,5 5 5 15,12-9-4-15,7-7 4 0,2 4-22 0,5 0-13 16,3 1 3-16,5-8-4 0,6 2 4 0,4-3-3 15,7-2 1-15,7 4 3 0,5-4 0 16,6-5-2-16,4-3-11 0,8-5-8 0,5-5-1 0,3-6 4 16,5-7-8-16,0-5-13 0,6-7 3 15,18-9-4-15,1-7 5 0,-5-3-13 0,-5-9-5 16,-1-3-28-16,-6-5 35 0,-4-3-36 16,-5-6 20-16,-3 0 18 0,-6-3-23 0,-16 7 12 15,-3 5-26-15,-6 0 23 0,-3 3-24 0,-5 5 17 16,-5-1-19-16,-6 8 16 0,0 0-19 15,-6 3 16-15,-5-1-26 0,-1 6 18 0,-9-2-49 16,-3 2 3-16,-5 4-90 0,0 3-36 0,-9 3 3 16,3 3-41-16,-4 0-11 0,2 4-38 0,2 2-17 15,4 1-22-15,0 1-13 0,2 2-17 0,2 1-40 16,2 2-27-16,2 0-59 0,5-1-291 16,1 1-333-16</inkml:trace>
  <inkml:trace contextRef="#ctx0" brushRef="#br0" timeOffset="151580.77">13691 2457 303 0,'0'0'273'0,"0"0"-63"16,0 0 28-16,-15-2-35 0,15 2 8 15,0 0-20-15,0 0-21 0,0 0-7 0,-12-3-23 16,12 3 4-16,0 0-22 0,0 0 14 0,0 0-25 16,0 0 10-16,0 0-21 0,-15-2 10 0,15 2-26 15,0 0 14-15,0 0-25 0,0 0 15 0,0 0-25 16,0 0 15-16,0 0-2 0,0 0 49 16,0 0 12-16,2 14 15 0,-2-14-7 0,17 12 7 15,-5-5 10-15,3 1-1 0,3 1 14 16,3 1 5-16,4 2-19 0,4 1-1 0,2 0-25 15,2 2 15-15,4 2-17 0,2 3 28 0,1-2 7 16,1 1-16-16,-2 1-18 0,2-3-3 16,1 0-12-16,-3 1-17 0,2-2-18 0,-1 0-6 15,-1-1-18-15,-2-1-33 0,0 1 21 0,-6-2-33 16,5-1 20-16,-7 1-27 0,-1-3 25 0,-5 2-33 16,0-3 24-16,0 0-36 0,-5-1 34 0,-1 0-28 15,1-1 30-15,-7 0-34 0,1-2 31 16,1 1-35-16,-3 0 34 0,-10-6-33 0,18 7 32 15,-18-7-38-15,17 7 19 0,-17-7-66 0,8 4 6 16,-8-4-42-16,0 0-30 0,15 6-51 16,-15-6-54-16,0 0-72 0,0 0-60 0,0 0 62 15,0 0-35-15,0 0-29 0,0 0-29 0,0 0-34 16,0 0-29-16,0-14-50 0,0 14-350 16,-13-15-491-16</inkml:trace>
  <inkml:trace contextRef="#ctx0" brushRef="#br0" timeOffset="151914.65">14641 2554 586 0,'0'0'448'0,"0"0"-99"0,0 0-58 16,0 0-46-16,0 0-17 0,0 0-25 0,0 0 13 15,0 0 2-15,0 0 6 0,0 0-3 0,11 4-11 16,1 3-6-16,-2 3-22 0,7 0-10 0,0 1-15 15,1 4-7-15,7 2-19 0,-2 2-12 16,2-1-7-16,-1 3-20 0,1-1-1 0,-2 0-9 16,0-2-1-16,-5 4-6 0,-1-5-2 0,-3 1-2 15,-1-1 3-15,-5-2 2 0,2 0 13 16,-6 2 14-16,-2-3 3 0,-2 1 43 0,-2 2-28 16,-2-1-16-16,-6 0-23 0,0-2-12 0,-5 2-48 15,1-1 32-15,-3-2-46 0,-2 2 16 16,1-2-56-16,-5 0-17 0,-2-1-86 0,3-2-70 15,-1 2-66-15,0-4 19 0,0 3-45 0,5-2-21 16,-5-2-37-16,6 1-38 0,3-2-85 0,-3-2-40 16,7 1-421-16,10-5-593 0</inkml:trace>
  <inkml:trace contextRef="#ctx0" brushRef="#br0" timeOffset="153947.71">15714 3070 273 0,'0'0'434'15,"0"0"-89"-15,2-15-61 0,-2 15-36 16,0 0-10-16,-2-16-36 0,2 16-8 0,0 0-41 16,-2-16 8-16,2 16-36 0,-6-15 8 0,6 15-30 15,-8-15 9-15,8 15-23 0,-9-13 14 0,9 13-16 16,-10-12-9-16,10 12-11 0,-12-7-9 15,12 7-5-15,-15-3-8 0,15 3 3 0,-18 3 2 16,9 1 3-16,-5 1 6 0,1 3-10 0,-1 2 3 16,2-1-7-16,-3 3-10 0,3 3 14 0,-7 0-13 15,7 1 11-15,-5-1-11 0,3 3 3 16,3-3-13-16,-1 0 8 0,2-3-16 0,1 2 6 16,1-1-9-16,2-2-1 0,0-3 4 0,6-8-3 15,-6 18-2-15,6-18 0 0,0 0-5 16,4 13 4-16,-4-13-2 0,0 0 1 0,14 2-5 15,-14-2 5-15,21-6-5 0,-7 2 11 0,-3-3 2 16,1 1 4-16,0-2 5 0,3-1 1 0,-1 1 15 16,3-1 2-16,-7-1 4 0,7-2-4 15,-3 5 0-15,-1-3-7 0,-3 1 2 0,2 1-11 16,-1 3 2-16,-3-2-8 0,-8 7-1 0,17-9-2 16,-17 9 2-16,0 0 1 0,0 0 13 15,14 2-7-15,-14-2 12 0,-4 17-1 0,0-7-2 16,-2 5 1-16,-1 0-3 0,1 1 2 0,-4 5 12 15,1 0 14-15,1 4-2 0,-4-2 1 16,1 2-2-16,3-1 1 0,-4 1 11 0,6-2-11 16,-5-1 2-16,3 1-1 0,4-5-10 0,0-3 12 15,-5-1-4-15,5 1 5 0,2-4-1 16,2-11 8-16,-4 20 13 0,4-20 4 0,2 13-4 0,-2-13 9 16,6 9-20-16,-6-9 8 0,15 4-11 15,-15-4-12-15,14 0-10 0,-14 0-13 0,21-4 3 16,-7 1-23-16,-1-1 1 0,1-2-14 0,-1 0 2 15,1-2-34-15,1 1-15 0,-1-1-39 16,3 1-34-16,-3-2-48 0,-1 1-63 0,-1 0-69 16,2 1-105-16,-7 0 29 0,3 0 31 15,0 0-18-15,-10 7-4 0,13-12-24 0,-13 12-63 16,6-14-18-16,-6 14-40 0,4-15-314 0,-4 15-433 16</inkml:trace>
  <inkml:trace contextRef="#ctx0" brushRef="#br0" timeOffset="154498.7">15913 2768 307 0,'0'-12'436'0,"0"12"-107"15,-4-23-48-15,-1 10-25 0,1 1-19 0,-2 2-17 16,0-1-37-16,0 2-29 0,-5 0-21 0,1 1-16 16,0 2-20-16,-5 1-7 0,3 0-2 15,-7 2 6-15,-1 2 1 0,-1 1 5 0,-2 3 6 16,-4 2 1-16,-6 3 13 0,0 3-10 16,-8 3 7-16,1 3 3 0,-1 6-4 0,6 3 3 15,-4 1-8-15,2 6 10 0,6 4 9 0,-5 0-9 16,7 6 2-16,3-2 0 0,3 2-15 15,2 3-1-15,3 2-10 0,5-1-11 0,7-2-7 0,2-4 5 16,4-5-18-16,4 2 14 0,0 0-17 16,15 2 33-16,-3-3-18 0,9-2 30 0,6-5-43 15,4-4-8-15,2-2 39 0,7-7-35 16,1-5 44-16,9-3-24 0,0-7 41 0,2-4-40 16,6-5 9-16,-5-5 17 0,24-4 32 0,-19-1-11 15,-8 0 29-15,-2 1-45 0,-7-2-14 0,-2 1-10 16,-3-2 27-16,-3 0-32 0,-10 3 17 15,-5-2-40-15,1 0 19 0,-6-1-41 0,-3 2 15 16,-1-5-45-16,-3 1 28 0,-6-1-11 0,0-1-17 16,0 1-16-16,-8 0-10 0,0-3-24 15,0 0-16-15,-8 0-39 0,1 0 7 0,-5 0-45 16,1 0 13-16,-3 4-53 0,-5 1 12 0,0 1-44 16,-4-1-46-16,2 4-58 0,1 2-58 0,-3-1-47 15,4 3 111-15,0 0-17 0,3 4-20 0,1-3-26 16,0 4 2-16,-1-1-48 0,5 1-73 15,-3 2-74-15,-1 1-233 0,3 0-393 0</inkml:trace>
  <inkml:trace contextRef="#ctx0" brushRef="#br0" timeOffset="157003.66">9209 3844 184 0,'0'0'388'0,"0"0"-55"0,-17-1-54 15,17 1-32-15,0 0-4 0,0 0-23 16,-14-2 4-16,14 2-33 0,0 0 6 0,0 0-31 16,0 0-16-16,-14 0-9 0,14 0 7 15,0 0-33-15,0 0 15 0,0 0-9 0,0 0-21 16,0 0-1-16,-15-1-9 0,15 1-13 0,0 0-12 15,0 0-14-15,0 0-12 0,0 0-5 16,0 0 2-16,0 0 1 0,0 0 8 0,0 0 14 16,15-4 10-16,-15 4 20 0,24-6 12 0,-5 2 5 15,6-2 2-15,2 0 1 0,6-3-2 16,2-1-7-16,10 1-4 0,1-3-7 0,3 1-17 16,1 1 7-16,2-1-8 0,-3 3-9 0,1 0-12 15,0 3-5-15,-9-1-12 0,-2 4-4 0,-2-1-7 16,-6 3-3-16,0-1 3 0,-6 0-3 0,-2 1-4 15,-2 0 0-15,-3-1 4 0,-1 1 1 16,-3-1 6-16,-14 1 13 0,27 0 2 0,-27 0-3 16,21 0 0-16,-21 0-4 0,16 0-3 15,-16 0-6-15,0 0-9 0,17 1 3 0,-17-1-5 16,0 0-11-16,0 0-43 0,14-1-52 0,-14 1-66 16,0 0-54-16,0 0-9 0,0 0-46 0,0 0-39 15,15 2-30-15,-15-2 4 0,0 0 9 0,0 0-4 16,14 3 17-16,-14-3-35 0,15 3 21 0,-15-3-24 15,20 0-337-15,-3 0-248 0</inkml:trace>
  <inkml:trace contextRef="#ctx0" brushRef="#br0" timeOffset="157705.04">11911 3367 65 0,'0'0'403'0,"0"0"-121"0,0 0-65 0,-6-9-44 0,6 9-25 16,0 0-7-16,0 0 17 0,0 0-6 16,0 0-4-16,4-11 2 0,-4 11-4 0,14-8 2 15,-4 5 0-15,5-1-4 0,1 0 3 0,5-2 11 16,6 1-5-16,8-2-4 0,2 0 6 15,11-2-16-15,2 2 3 0,1 0-10 0,5 2-13 16,0-2-16-16,2 3 1 0,0-3-14 16,-1 3 2-16,1 0-2 0,0-2-5 0,-2 3 1 15,-2-3 2-15,0 3-13 0,-11-2-6 0,-4 1-7 16,-2 1-17-16,-6-1 2 0,-4 2-14 0,-4 0 4 16,-2 1-4-16,-3 0 9 0,-1-1 6 0,-3 2 1 15,-14 0 3-15,25-1-3 0,-25 1-2 16,21-1-9-16,-21 1-5 0,0 0-15 0,18 2 7 15,-18-2-13-15,0 0-6 0,0 0-25 0,13 2-29 16,-13-2-32-16,0 0-49 0,0 0-38 16,0 0-18-16,0 0-10 0,10 2-15 0,-10-2-17 15,0 0-16-15,0 0-28 0,0 0-21 0,0 0-24 16,0 0 18-16,0 0-28 0,0 0 15 16,0 0-80-16,-12 4-164 0,12-4-117 0</inkml:trace>
  <inkml:trace contextRef="#ctx0" brushRef="#br0" timeOffset="162926.7">9691 3906 98 0,'0'0'373'0,"0"0"-73"0,0 0-45 0,0 0 4 16,0 0-37-16,0 0 0 0,0 0-24 0,6 8-18 16,-6-8-9-16,0 0-24 0,0 0 11 15,0 0-21-15,0 0 7 0,0 0-14 0,0 0-5 16,0 0-12-16,0 0-7 0,0 0-7 0,0 0-9 15,0 0-13-15,0 0 2 0,0 0 1 16,0 0-16-16,0 0 0 0,0 0-19 0,0 0 5 16,0 0-15-16,0 0 9 0,0 0-15 0,0 0-10 15,0 0 5-15,0 0-6 0,0 0 1 16,0 0-1-16,0 0 7 0,0 0 7 0,0 0-3 0,0 0 7 16,0 0 1-16,0 0 2 0,0 0 0 15,0 0 0-15,0 0-5 0,0 0-5 0,0 0-2 16,0 0-7-16,0 0-1 0,0 0-9 0,0 0 0 15,0 0-1-15,0 0-11 0,0 0-5 16,0 0-16-16,0 0-23 0,0 0-17 0,0 0-24 16,0 0-23-16,0 0-36 0,0 0-54 0,0 0-59 15,0 0-79-15,0 0-93 0,0 0-479 16,0 0-554-16</inkml:trace>
  <inkml:trace contextRef="#ctx0" brushRef="#br0" timeOffset="164254.71">15536 3726 174 0,'-18'-3'734'0,"18"3"-176"0,-19-2-127 0,19 2-76 16,-18-2-67-16,18 2-6 0,-13 0 18 16,13 0 2-16,0 0-2 0,-18-4-20 0,18 4-35 15,0 0-40-15,0 0-3 0,0 0-2 0,0 0-10 16,4 13 7-16,10-7 14 0,5-2 8 16,8 0 97-16,0-1 1 0,14 1-28 0,6-3 16 15,7-1-56-15,6 0-12 0,2 0-36 0,-2-3 15 16,6 0-53-16,-6 1 0 0,0-2-101 0,0 2-62 15,-6 0 0-15,-11-2 0 0,-1 4 0 0,-9-1 0 16,-2 0 0-16,-4-1 0 0,-7 2 0 16,1 0 0-16,-5-1 0 0,1 1 0 0,2-2 0 15,-19 2 0-15,22 0 0 0,-22 0 0 0,19 0 0 16,-19 0 0-16,0 0 0 0,16 2 0 16,-16-2 0-16,0 0 0 0,0 0 0 0,0 0 0 15,0 0-383-15,0 0-87 0,0 0-90 0,0 0-94 16,0 0 37-16,0 0 96 0,-6 12-53 0,6-12-45 15,0 0-585-15,-14 4-845 0</inkml:trace>
  <inkml:trace contextRef="#ctx0" brushRef="#br0" timeOffset="200737.23">9552 2854 95 0,'0'0'438'0,"0"0"-87"15,0 0-34-15,0 0-24 0,0 0-23 0,-2-15 14 16,2 15-41-16,0 0-6 0,0 0-40 0,0 0-5 16,0 0-42-16,0 0 1 0,0 0-37 15,0 0 23-15,0 0 7 0,0 0-11 0,0 0 2 16,0 25-14-16,-2-10-7 0,2 2-4 0,-2 2 1 16,2 2 4-16,-2 1 0 0,0 1 9 0,-2-1-5 15,2 1-9-15,0-1 3 0,-3 0-9 16,3-3-4-16,0 2-18 0,0-4-2 0,0-2-22 15,0 0-3-15,0-3-14 0,2-12 18 0,-4 23-13 16,4-23 45-16,-2 18-20 0,2-18 33 16,0 0-38-16,-2 16 21 0,2-16-47 0,0 0 14 15,0 0-36-15,0 0 30 0,0 0-42 0,-6-16 26 16,6 16-36-16,-3-24 29 0,6 7-12 16,-3 1-4-16,2-7-4 0,0 1-3 0,0-5-3 15,2 0-1-15,0-4-1 0,4-3-7 0,-2-4-6 16,3 4-24-16,1-1 29 0,0 1-15 0,1 0 16 15,1 2-20-15,-1-1 28 0,3 4-28 16,-2 0 27-16,1 7-29 0,-3 0 33 0,3 3-31 16,-5 4 28-16,0 2-29 0,0 1 17 0,-1 0-23 15,-1 1 27-15,-6 11-19 0,12-11 31 0,-12 11-15 16,0 0 23-16,15 4-2 0,-15-4 40 16,8 18-18-16,-6-4 36 0,0 0-32 0,0 5 44 15,0 0-32-15,0 2 39 0,-2 2-27 0,0 1 33 16,0 2-30-16,0 2 33 0,0 3-33 15,-2-2 30-15,0 1-31 0,-2 0 24 0,2-1-35 16,0-2 30-16,-2-1-38 0,2 3-9 16,0-8 4-16,-3 1-5 0,3-3-14 0,-2-1 3 15,2-1-8-15,0-1-9 0,0-2-1 0,0-1-32 16,0-2-51-16,2-11-43 0,-4 22-43 0,4-22-19 16,-2 18-73-16,2-18-59 0,-4 9-117 0,4-9 77 15,0 0-22-15,-7 14-50 0,7-14-20 0,0 0-61 16,-10 8-8-16,10-8-424 0,0 0-599 15</inkml:trace>
  <inkml:trace contextRef="#ctx0" brushRef="#br0" timeOffset="200936.3">9496 3127 263 0,'0'0'690'16,"0"0"-167"-16,-8-8-71 0,8 8-80 0,0 0-9 15,0 0-3-15,4-19 2 0,-4 19-5 16,13-16-27-16,-5 9-30 0,4-3-38 0,1 1-40 15,1-2-34-15,3-2-38 0,1-2-27 0,3 4-24 16,0-4-24-16,-1 2-29 0,1-1-45 16,0 1-46-16,-1 2-63 0,1-1-68 0,-2 1-67 15,-5 2-66-15,3 0-74 0,-5 4-64 0,2-3-76 16,-1 5-514-16,-3-1-690 0</inkml:trace>
  <inkml:trace contextRef="#ctx0" brushRef="#br0" timeOffset="203174.9">10046 2573 616 0,'0'0'475'0,"0"0"-100"0,0 0-50 16,2-10-25-16,-2 10-29 0,0 0-9 0,6-13-29 15,-6 13-11-15,11-12-25 0,-11 12-25 0,14-15-24 16,-8 7-26-16,5 0-12 0,-1-1-21 15,3 2-20-15,-3-3-9 0,2 3-21 0,1-2-5 16,1 2-11-16,-1-2-23 0,-1 2-21 0,-2 0-36 16,1 0-40-16,-1 3-23 0,-10 4-49 0,19-10-4 15,-19 10-28-15,12-10-30 0,-12 10-11 16,10-7-42-16,-10 7 25 0,0 0 14 0,7-10 7 16,-7 10 28-16,0 0 21 0,0 0 51 0,0 0 24 15,-3-13 50-15,3 13 42 0,0 0 47 16,-10-9 36-16,10 9 42 0,0 0 26 0,-12-7 2 15,12 7 29-15,0 0 1 0,-11-7-16 0,11 7-1 16,0 0-38-16,0 0-5 0,-10-7-35 16,10 7 5-16,0 0-18 0,0 0 36 0,0 0-13 15,6-9 27-15,-6 9-25 0,17-6 22 0,-7 2-21 16,0 0 7-16,5 2-24 0,-1 0 2 0,-1 0-24 16,1 0 19-16,-14 2-22 0,27 0 28 15,-27 0-21-15,23 3 28 0,-23-3-6 0,18 4 31 16,-18-4 8-16,11 9-13 0,-11-9-15 0,4 12-15 15,-4-12-15-15,-2 17-8 0,-2-7-10 0,-2 0-34 16,-1 2-23-16,1-1-49 0,-2 1-51 16,2-2-61-16,-1-1-55 0,1-1-85 0,0-1-73 15,6-7-91-15,-10 15-234 0,10-15-303 0</inkml:trace>
  <inkml:trace contextRef="#ctx0" brushRef="#br0" timeOffset="203733.24">10813 2050 543 0,'0'0'457'15,"0"0"-114"-15,0 0-37 0,0 0-43 0,0 0 5 16,4-12-31-16,-4 12 14 0,0 0-39 0,0 0-14 16,0 0 3-16,0 0-43 0,0 0 0 15,0 0-22-15,0 0 20 0,0 0-12 0,0 0-8 16,0 0-4-16,0 0-11 0,-4 18 0 0,4-18-6 15,-4 20 0-15,4-20-21 0,-4 24 4 16,0-14-33-16,2 2 9 0,0 0-27 0,-3 2 7 16,3-2-26-16,-2-1 16 0,2 2-27 15,-2-2-1-15,0 0-5 0,2 1-2 0,2-12-16 16,-6 19-27-16,6-19-41 0,-5 19-39 0,5-19-40 16,-4 15-22-16,4-15-39 0,0 0-13 0,-4 14-39 15,4-14-8-15,0 0-41 0,0 0-81 0,0 0-33 16,0 0-399-16,0 0-442 0</inkml:trace>
  <inkml:trace contextRef="#ctx0" brushRef="#br0" timeOffset="204260.49">10735 1977 221 0,'0'0'593'15,"-7"-12"-160"-15,7 12-50 0,-4-8-69 0,4 8-30 16,0 0-43-16,0-18-9 0,0 18-46 16,6-19-3-16,1 10-46 0,1-2-16 0,2 3-16 15,3-3 11-15,5-1-6 0,1 2-6 0,4-2 3 16,-1 0-16-16,1 5-10 0,0-2-5 0,0 2-11 15,-3 3-11-15,-1-1-12 0,-3 2-3 0,1 2 1 16,-3 2 11-16,-1 0 7 0,-3 3 11 16,0 3-2-16,-3 1-2 0,-3 0-6 0,-4-8-1 15,2 23-19-15,-2-8 4 0,-4 0-13 0,0-1-1 16,-5 1-17-16,3-1 11 0,0-3-12 0,0 2 9 16,2-3-26-16,4-10-6 0,-9 19-23 15,9-19-14-15,-6 15 3 0,6-15 2 0,-2 12 18 16,2-12-1-16,0 0 12 0,2 18 0 0,-2-18 24 15,6 10 19-15,-6-10 11 0,6 13 30 16,-6-13 36-16,5 9 66 0,-5-9 29 0,0 0 31 16,4 15 63-16,-4-15 26 0,-4 15-34 0,-5-6-45 15,1 1-32-15,-4 0-22 0,-1 1-53 16,-1-1-29-16,-5 1-20 0,1 0-13 0,-1 0-29 16,0-3-34-16,3-1-30 0,-3-2-54 0,3 1-54 15,-3-1-61-15,5-4-65 0,-3 2-113 16,3-1-89-16,14-2-28 0,-23 1 66 0,23-1-19 15,-17 0-18-15,17 0-44 0,0 0-14 0,-6-6-42 16,6 6-288-16,0 0-463 0</inkml:trace>
  <inkml:trace contextRef="#ctx0" brushRef="#br0" timeOffset="204642.28">11227 2107 625 0,'0'0'518'0,"0"0"-144"0,0 0-42 15,0 0-60-15,0 0-31 0,0 0-13 0,0 0-9 16,0 0-14-16,0 0-14 0,0 0 1 16,0 0-37-16,-3 18 0 0,3-18-43 0,-10 18-3 15,2-8-45-15,2 2 10 0,-5-2-31 0,1 1-3 16,0 1-50-16,-3-2-22 0,3 0-62 15,-2 2-38-15,-1-5-79 0,3 1-29 0,-1-1-43 16,1-3-130-16,10-4-443 0,-14 6-482 0</inkml:trace>
  <inkml:trace contextRef="#ctx0" brushRef="#br0" timeOffset="205161.82">11379 1955 173 0,'7'-9'719'0,"-7"9"-166"16,12-8-129-16,-12 8-56 0,8-8-81 0,-8 8-16 16,0 0-47-16,0 0-15 0,9-6-46 15,-9 6 4-15,0 0-41 0,0 0-1 0,-2 14-41 16,2-14 6-16,-7 19-27 0,3-7 13 0,-2-1-14 16,2 1 5-16,0 3-17 0,-2-3 5 0,-1 3-19 15,1-2 4-15,0 0-18 0,2-1 6 16,-2 0-10-16,1-1 8 0,1-1-19 0,4-10 10 15,-8 16-12-15,8-16-2 0,-6 15 4 0,6-15 5 16,-4 9-11-16,4-9 8 0,0 0-5 16,-4 11 5-16,4-11 0 0,0 0 8 0,0 0-7 15,0 0-6-15,0 0-3 0,0 0 8 0,0 0-24 16,0 0 20-16,0 0-5 0,0 0 3 16,2-22-13-16,2 10 9 0,0 2-7 0,0-2 8 15,2-1 2-15,0-1-7 0,1 0 0 16,3-1 4-16,-2-2 0 0,3 1-8 0,1-3 7 15,0 0-4-15,3 1 1 0,-3-2 6 0,3 1 10 0,1 2-4 16,-1-1 5-16,-3 3 2 0,1 0 1 16,-1 4 1-16,-2-1-2 0,1 4-14 0,-1-1 9 15,-2 2 4-15,1 1 13 0,-9 6 31 0,14-4 18 16,-14 4 7-16,0 0 19 0,14 7 5 0,-14-7-6 16,7 17 11-16,-7-17-31 0,2 22-7 15,-4-9-16-15,0 0 7 0,-3 4-26 0,1 0 24 16,0-1-49-16,-2 3-28 0,-2 3-95 0,-3-2-52 15,1 1-55-15,0 0-67 0,-1 0-19 16,-1-1-55-16,2 0-11 0,-5 0-44 0,3-3-79 16,-1 0-451-16,1-3-600 0</inkml:trace>
  <inkml:trace contextRef="#ctx0" brushRef="#br0" timeOffset="205349.64">11348 2095 497 0,'0'0'540'0,"0"0"-146"0,5-12-47 16,-5 12-38-16,8-10-18 0,-8 10-29 0,16-12-3 16,-5 8-38-16,1-1-11 0,3 0-55 15,-1-1-9-15,3 2-44 0,1-3-5 0,-1 3-37 16,1 0-8-16,-1-3-48 0,2 3-11 0,-3 0-63 16,1 0-60-16,-1-1-38 0,1 1-56 0,-5 1-65 15,0-1-40-15,-12 4-55 0,15-7-357 16,-15 7-323-16</inkml:trace>
  <inkml:trace contextRef="#ctx0" brushRef="#br0" timeOffset="205679">10826 1789 217 0,'-17'0'437'0,"3"0"-106"15,-1 0-48-15,-2 4-25 0,3-3-27 0,-3 2 12 16,3 1-37-16,-3 0 0 0,1 3-37 16,-1 0 3-16,3 2-30 0,-5 3 7 0,1 2-26 15,1 2 20-15,-3 7-23 0,1 0 13 0,2 4-27 16,3 3 14-16,-1 4-28 0,3 1 3 15,0 1-34-15,3 1 8 0,1 0-16 0,4 1-8 16,4-5-29-16,2 0-24 0,4 1-43 0,3 1-33 16,3-6-37-16,4-2-66 0,7-5-55 0,0-2-70 15,4-8-78-15,0-4-64 0,4-4-295 16,4-4-333-16</inkml:trace>
  <inkml:trace contextRef="#ctx0" brushRef="#br0" timeOffset="205929.08">11803 1724 768 0,'17'-8'604'0,"-5"-1"-138"0,1 4-97 16,-3 0-43-16,-10 5 25 0,19-2 47 16,-19 2 23-16,16 7-45 0,-10 3-42 0,0 1-28 0,-1 2-36 15,-5 4-25-15,2 2-42 0,-4 3-30 16,-3 2-9-16,-3 2-2 0,-2 4-44 0,-3 3-33 15,-3-2-52-15,-5 4-38 0,1 0-111 0,-3-2-80 16,-4-2-88-16,2-3 2 0,2-4-63 16,-1 0-34-16,-1-4-41 0,-2-2-78 0,0-3-63 15,2-6-402-15,0 1-620 0</inkml:trace>
  <inkml:trace contextRef="#ctx0" brushRef="#br0" timeOffset="-199346.09">12953 2969 35 0,'0'0'232'0,"0"0"-56"0,0 0-30 0,0 0-51 15,0 0 21-15,0 0-38 0,10-6 25 16,-10 6-40-16,0 0 33 0,0 0-50 0,0 0 24 15,0 0-45-15,0 0 15 0,0 0-53 0,0 0 0 16,0 0-63-16,0 0-19 0,0 0-110 0,0 0-84 16,0 0 199-16</inkml:trace>
  <inkml:trace contextRef="#ctx0" brushRef="#br0" timeOffset="-198824.98">15675 3565 206 0,'0'0'726'0,"0"0"-204"0,12-3-105 16,-12 3-93-16,0 0-36 0,0 0-17 0,0 0-25 16,11-3-8-16,-11 3-46 0,0 0-15 0,0 0-38 15,0 0-21-15,0 0-29 0,0 0-13 16,0 0-25-16,12-2 0 0,-12 2-22 0,0 0-1 15,0 0-17-15,0 0-8 0,0 0-29 0,0 0-16 16,0 0-23-16,0 0-28 0,0 0-20 0,0 0-58 16,0 0-62-16,10-6-44 0,-10 6-75 15,0 0-27-15,0 0-394 0,0 0-365 0</inkml:trace>
  <inkml:trace contextRef="#ctx0" brushRef="#br0" timeOffset="-198443.12">13968 2514 131 0,'0'0'328'15,"0"0"-102"-15,6-9-8 0,-6 9-56 0,0 0-6 16,0 0-56-16,0 0 3 0,0 0-49 0,0 0 0 16,0 0-44-16,0 0 6 0,8-7-56 15,-8 7-17-15,0 0-76 0,0 0-66 0,0 0-160 16,8 10 129-16</inkml:trace>
  <inkml:trace contextRef="#ctx0" brushRef="#br0" timeOffset="-197869.11">14307 2263 601 0,'0'0'459'15,"-15"-8"-80"-15,15 8-26 0,-14-6-21 16,14 6-14-16,-9-7-7 0,9 7-7 0,0 0 4 15,-10-6-31-15,10 6-27 0,0 0-35 0,0 0-49 16,0 0-22-16,-6-7-19 0,6 7 4 16,0 0-9-16,0 0 4 0,20-4-30 0,-20 4 7 15,23 4-30-15,-10-3 2 0,5 1-25 0,-3-1 7 16,3 2-24-16,1 1 9 0,2-2-23 0,-1 1 4 16,1 1-54-16,2-1-51 0,-3 0-49 0,3-2-50 15,-4 5-53-15,-1-4-22 0,1 3-45 16,-3-1 1-16,-3 1-9 0,-3 0-47 0,-10-5-13 15,13 14-37-15,-13-14-375 0,-5 15-380 16</inkml:trace>
  <inkml:trace contextRef="#ctx0" brushRef="#br0" timeOffset="-197645.84">14333 2434 476 0,'-10'4'494'0,"10"-4"-42"0,-21 2-62 0,21-2-17 15,-14 2-74-15,14-2-17 0,0 0-30 0,0 0-6 16,0 0-13-16,0 0 9 0,0 0-8 0,0 0-26 15,0 0-11-15,0 0-14 0,21 1-12 16,-21-1-15-16,24 0-21 0,-7 0-23 0,-7-1-20 16,7 1-17-16,-1-2-16 0,1 2-10 0,-1-1-13 15,1 0-42-15,0-2-58 0,-3 3-53 16,0-1-66-16,1 0-34 0,-15 1-31 0,23-1-13 16,-23 1-19-16,16-1 4 0,-16 1-43 15,0 0-82-15,15-4-22 0,-15 4-409 0,0 0-447 16</inkml:trace>
  <inkml:trace contextRef="#ctx0" brushRef="#br0" timeOffset="-197352.36">14511 2066 437 0,'0'0'617'0,"2"-18"-110"0,-2 18-62 0,0 0-67 16,2-16-52-16,-2 16-25 0,0 0-20 0,0 0-46 15,0 0-3-15,0 0-13 0,0 0-7 16,0 0 15-16,-12 20-24 0,8-3 4 0,-4 5-26 16,1 4 14-16,-3 5-7 0,0 1 0 0,-1 4 19 15,-1 4 27-15,2 4-47 0,-5-1 22 0,7-5-54 16,-3-1 1-16,3 0-58 0,0-3 6 0,4-6-43 16,-4 1 7-16,3-2-31 0,-1-2-1 15,2-4-90-15,4-2-46 0,-4 0-91 0,0-2-99 16,0-3-98-16,2 0-66 0,0-3 92 15,2-11-58-15,-5 20-68 0,5-20-102 0,-6 8-614 16,6-8-846-16</inkml:trace>
  <inkml:trace contextRef="#ctx0" brushRef="#br0" timeOffset="-175511.03">13432 6052 210 0,'0'0'545'15,"2"-14"-131"-15,-2 14-76 0,0 0-52 0,-2-16-10 0,2 16-51 16,-6-9-12-16,6 9-37 0,-17-6-20 15,17 6-31-15,-20 2-15 0,7 2-19 0,3 4-8 16,-7 3-14-16,-1 2-2 0,-3 10-12 16,3 2 0-16,-5 7-2 0,0 2-3 0,0 4 2 15,3-1-13-15,1-1 8 0,0 1-13 0,7-5-8 16,0-2-5-16,3-3-6 0,5-1 9 16,2-5-16-16,2-1 7 0,6-1-10 0,1-1 8 0,5-7-9 15,5-1 10-15,1-5-10 0,7-2-9 16,2-6-6-16,4 0 5 0,2-7-2 0,0-1 2 15,0-4-6-15,-6-3-7 0,0-3 0 0,-2-1-1 16,-3-5 6-16,-7 1-1 0,-3-4 7 16,-1 0-4-16,-5 2 3 0,-6-2 1 0,0 4 4 15,-6-1-2-15,-3 0 10 0,-1 4 2 0,-5 1 6 16,1 5 2-16,-3 1-6 0,-1 2 4 16,-1 3-6-16,1 4 1 0,-1 2-9 0,0 3 9 15,1 2-5-15,-1 2 1 0,3 3-4 0,-3 2 0 16,5 4 0-16,-3 3 2 0,7-2-4 0,-3 3 2 15,3 0-4-15,4 0 2 0,2 1-1 16,4-1 4-16,0 0-2 0,4-2-4 0,0-3 6 16,4-1 2-16,5 1-1 0,1-6 5 0,5-2-9 15,-1-2 7-15,3-4-2 0,4-2 0 0,0-3-1 16,4-5-2-16,-1-1 2 0,-1-2 2 16,-2-2 0-16,0-1-3 0,-4-2-1 0,-1-1 5 15,-1 0-4-15,0 0-1 0,-3-2 1 16,1 0 4-16,-5 5-5 0,2-2 1 0,-5 3-2 15,-1 2 0-15,0 0 9 0,1 3 1 0,-3 0 6 16,0 1-2-16,-2 1 5 0,2 3 2 16,-2-2 7-16,-4 11-4 0,9-16 4 0,-9 16-7 0,4-10 3 15,-4 10-6-15,0 0-1 0,0 0-1 16,0 0 33-16,0 0 30 0,0 17 5 0,-6 2-5 16,1 6 6-16,-5 9 19 0,0 10-1 0,-3 7 1 15,-1 3-10-15,-7 21-3 0,1-1-9 16,-7 4-8-16,2-3-13 0,-2 0-3 0,2-1-11 15,-6-4-4-15,8-12-5 0,3-11-10 0,-3-1-3 16,2-1-12-16,1-3 5 0,1-5-14 16,-2-4-19-16,7-4-15 0,0-9-5 0,3-1-5 15,1-4-29-15,0-4-43 0,1-6-34 0,9-5-14 16,0 0 24-16,-14-7 4 0,14 7 17 0,-6-26 9 16,8 8 11-16,2-3 13 0,0-6-1 0,4-5 11 15,3-1 0-15,5-7 3 0,3 1 16 16,1 0-1-16,1 0 21 0,2 1-2 0,2 3 16 15,-1 0-7-15,1-2 19 0,0 2-10 0,-2 1 11 16,4 2-6-16,-3 1 11 0,1 0-6 16,0 3 9-16,-2 1-6 0,-1 5 15 0,-1-2-9 15,0 2 10-15,-1 2-4 0,1-1 13 16,0 2-5-16,-3 2 5 0,-1 1-1 0,-1 0 7 16,-1 1 11-16,-1 1 9 0,-3 3 5 0,1-2-8 15,-1-1-4-15,-3 2-9 0,0-1 1 0,0 0-3 16,1 0-5-16,-3-1 1 0,-2-1-5 0,2 2 12 15,-2 1-13-15,0-1 15 0,1 3 21 16,-5 10-8-16,6-18 20 0,-6 18-26 0,4-15 8 16,-4 15-9-16,0 0-9 0,2-15-3 0,-2 15-4 15,0 0-8-15,0 0 10 0,-8 8-10 16,1 3 10-16,1 4 5 0,-2 6 1 0,-2 4 7 16,-3 9 24-16,-1 9 6 0,-3 0 7 0,1 5-8 15,-3 1-6-15,3 2-11 0,-11 20-9 16,4-12-3-16,-4 10-9 0,6-13 1 0,3-8-10 15,-3-1 1-15,0-2-9 0,3-5-21 0,-1 1-24 16,5-10-23-16,1-4-25 0,3-5-3 16,0-5 10-16,1 0 10 0,3-5-22 0,-2-4-22 15,8-8 3-15,-8 5-12 0,8-5 12 0,0 0 17 16,-4-18 7-16,4 18 10 0,4-28 8 0,-2 12 6 16,4-2 5-16,2-6-9 0,3 1 14 0,-1-1-19 15,4-5 18-15,1 5-10 0,1-2 20 16,-1 6-4-16,-1 1 18 0,1 0-5 0,1 0 17 15,1 1-10-15,-1 3 20 0,1-1-14 0,-1 1 19 16,1 0-15-16,0 0 18 0,-3 3-12 16,-2 2 22-16,1 0-14 0,1-1 16 0,-3 0-22 15,1 0 21-15,0 2-13 0,1-1 10 0,-1 0-12 16,-1-1 9-16,-1 3-9 0,0-2 11 16,3 2-6-16,-7-3 9 0,4 2-17 0,1-1 14 15,-3-1-13-15,0-1 8 0,2 1-12 0,-1-2 11 16,-1-1-13-16,2-1 8 0,-1-1-6 0,5-3 13 15,-6-1-14-15,3-2 8 0,-3 1-10 16,2-3 15-16,-2 1-14 0,1-1 15 0,-1-2-7 16,-2 4 24-16,2 0 0 0,-3 4 15 0,-3 0 1 15,2 2 0-15,0 3 0 0,-2 0-3 16,-2 13-4-16,4-21-9 0,-4 21-5 0,0-18-10 16,0 18 0-16,0 0-2 0,0 0-1 0,-10-5-3 15,10 5 5-15,-15 14-3 0,7-4 8 0,0 4 0 16,-3 3 4-16,1 2 8 0,-4 8 4 0,-1 4-6 15,1-1 7-15,-1 3-14 0,3 1 11 16,-1-1-18-16,1-1 5 0,2 0-10 0,4-5 3 16,-1-2-8-16,3-2 3 0,2-4-6 0,0 0-5 15,2-2-4-15,2-1 0 0,0-2 1 16,2-2-11-16,3-2 8 0,-7-10-5 0,10 13 9 16,-10-13-3-16,16 10 6 0,-16-10-2 15,13-3 9-15,-13 3-7 0,14-7 6 0,-14 7-3 16,15-15 1-16,-7 8-3 0,-8 7 15 0,12-14-2 15,-12 14 12-15,9-13-12 0,-9 13 15 0,6-9-7 16,-6 9 4-16,0 0-11 0,8-10 0 0,-8 10-3 16,0 0-2-16,0 0-6 0,0 0 8 15,0 0-10-15,0 0 8 0,0 0-4 0,0 0 6 16,8 7-4-16,-8-7-4 0,0 0-22 0,-2 18-32 16,2-18-34-16,0 0-63 0,-2 16-44 15,2-16-59-15,0 0-80 0,0 0-49 0,-2 14-394 16,2-14-376-16</inkml:trace>
  <inkml:trace contextRef="#ctx0" brushRef="#br0" timeOffset="-175384.04">14205 6024 366 0,'0'0'289'15,"6"-11"-127"-15,-6 11-51 0,0 0-49 0,0 0-83 16,0 0-108-16,0 0-134 0,0 0 226 15</inkml:trace>
  <inkml:trace contextRef="#ctx0" brushRef="#br0" timeOffset="-175003.13">14220 6232 125 0,'0'0'480'15,"0"0"-144"-15,4 12-43 0,-4-12-37 0,0 0-25 16,0 0-6-16,0 0-11 0,2 11-4 15,-2-11-29-15,0 0 5 0,-2 19-27 0,2-19-11 16,-4 20-5-16,-2-10-10 0,-1 2-5 0,1 2-16 16,2-2-10-16,-4 1-19 0,-1-2-6 15,3 1-17-15,2-1-14 0,-2-3-9 0,6-8-10 16,-10 15-4-16,10-15-6 0,-5 11-1 16,5-11-7-16,0 0 3 0,0 0 3 0,0 0-11 0,0 0 7 15,15-1-11-15,-7-6 5 0,3 0-14 16,-1-1 13-16,2 0-14 0,3-3 15 0,-3 2-14 15,3-2 9-15,-5 0-5 0,6 1 8 0,-7 1-9 16,1 1 4-16,0 0 2 0,-1 2 8 16,-9 6-9-16,16-12 9 0,-16 12-9 0,11-9 7 15,-11 9-7-15,0 0 6 0,12-3-3 0,-12 3 6 16,0 0-5-16,0 0 3 0,6 9-5 16,-6-9 8-16,0 0-9 0,0 19 8 0,0-19-39 15,-2 17-37-15,2-17-42 0,-4 15-78 0,4-15-61 16,-4 13-59-16,4-13-70 0,0 0-48 15,0 14-324-15,0-14-338 0</inkml:trace>
  <inkml:trace contextRef="#ctx0" brushRef="#br0" timeOffset="-174691.04">14480 6313 116 0,'0'0'466'0,"0"0"-97"15,0 0-94-15,0 0-32 0,0-12-62 16,0 12-29-16,0 0-21 0,0 0-6 0,0 0-18 15,8-7 7-15,-8 7 8 0,0 0-19 0,19-7 21 16,-19 7-32-16,23-5 0 0,-13 4-31 0,3-2 12 16,1 0-27-16,3 2 8 0,-5-4-16 0,2 3 21 15,-1-2-4-15,-3 2 24 0,-10 2 23 0,21-7 7 16,-21 7 5-16,14-8 2 0,-14 8-4 16,6-8-13-16,-6 8-15 0,0 0-7 0,-4-11-10 15,4 11 1-15,-10-6-16 0,10 6-6 16,-17-2-12-16,17 2-4 0,-18 2-8 0,8 4-8 15,-3-2-5-15,5 4-4 0,-2 1-18 0,1 2-21 16,1 0-23-16,2 4-47 0,2 0-44 16,0 1-40-16,1 1-75 0,3-1-66 0,0 0-63 15,3 0-87-15,1-2-287 0,2-2-358 0</inkml:trace>
  <inkml:trace contextRef="#ctx0" brushRef="#br0" timeOffset="-174258.95">15055 5921 338 0,'-23'-38'386'0,"-6"0"-42"16,-16-14-33-16,-7 2-38 0,-6 1-37 0,-6 2-25 15,-6 2-33-15,-11 6-12 0,-6 3-17 0,-10 8-8 16,-6 5-1-16,-7 10 8 0,-1 10 0 15,-9 11 7-15,-6 8-6 0,-67 29-14 0,16 13 4 16,13 20-17-16,11 19 6 0,11 16-34 0,12 12-13 16,12 12-19-16,14 6-12 0,20 4 7 0,36-30-14 15,19-17-11-15,15 0-8 0,18-2-1 16,18-6-9-16,18-6 8 0,18-6-11 0,59 22 0 16,22-25 2-16,-11-36 1 0,54-9 2 0,-23-24-14 15,64-20 2-15,9-15-4 0,-1-15-6 16,1-15-3-16,-9-14-10 0,-14-11-15 0,-17-11-19 15,-20-10-4-15,-23-10-10 0,-23-7-3 0,-19-12-1 16,-26-4 8-16,-36 25 10 0,-18 19 22 0,-19 5 17 16,-10 18 10-16,-14 15 10 0,-23-11 4 15,-15 10-2-15,-23 12 5 0,-16 10-16 0,-16 10 10 16,-15 8-14-16,-11 10 8 0,-82 13 5 0,11 11-19 16,7 10-21-16,19 7-43 0,50-2-70 0,27-1-71 15,6 7-78-15,6 2-62 0,12 3-65 16,15 4-361-16,12-1-386 0</inkml:trace>
  <inkml:trace contextRef="#ctx0" brushRef="#br0" timeOffset="-128710.53">14046 11458 31 0,'0'-16'431'0,"0"16"-82"0,0 0-66 15,0 0-35-15,0-18-41 0,0 18-18 16,0 0-26-16,0 0-25 0,0 0-18 0,2-13-29 15,-2 13-2-15,0 0-24 0,0 0 11 16,0 0 2-16,0 0 29 0,0 0-20 0,0 0 13 16,-4 23-13-16,0-9-11 0,4 2-8 0,-6 3 9 15,-1 1-22-15,1 2-8 0,0 3-7 16,0 1-3-16,-2-2-23 0,1 1 16 0,-1-1-20 16,2 2 12-16,0-2-15 0,-3-2 13 0,3 1-18 15,-2-1 16-15,4-5-19 0,-4 2 17 16,6 0-19-16,-7-4 14 0,1 3-16 0,2-2 14 0,2 2-24 15,-7-5-5-15,5 2-49 0,-2 1-8 16,2-2-45-16,-1-2-17 0,1-1-32 0,0-1-65 16,6-10-24-16,-8 16-60 0,8-16-335 0,0 0-210 15</inkml:trace>
  <inkml:trace contextRef="#ctx0" brushRef="#br0" timeOffset="-128388.92">14160 11473 461 0,'6'-11'417'0,"-6"11"-99"0,6-13-66 0,-6 13-14 16,6-10-42-16,-6 10-14 0,0 0-40 15,9-12-15-15,-9 12-33 0,0 0 27 0,0 0-6 16,0 0 18-16,0 0-23 0,10 7 10 0,-10-7-6 15,-4 16-1-15,4-16-9 0,0 27-4 16,-4-12-10-16,2 1-2 0,-2 1-19 0,-1 0 5 16,1 2-7-16,0 0-7 0,0 1-16 0,0-1-15 15,0 1-18-15,0 0 17 0,-3 0-21 0,3 0 15 16,-2-3-21-16,2 3 11 0,0-4-27 0,0 2-13 16,-1-2-62-16,1 0-34 0,-2-1-58 15,2-1-45-15,-2-1-76 0,0-3-105 0,1-1-434 16,5-9-458-16</inkml:trace>
  <inkml:trace contextRef="#ctx0" brushRef="#br0" timeOffset="-128068.47">13765 11807 276 0,'-15'-5'480'0,"15"5"-112"0,-20-4-48 16,20 4-28-16,-17-2-16 0,17 2-51 15,-14-6-17-15,14 6-54 0,0 0-13 0,-11-4-28 16,11 4 24-16,0 0-11 0,11-8 17 0,-1 1-11 16,5 2-7-16,5-5-16 0,5 2-5 0,4-4-26 15,6-3-4-15,2 0-14 0,5-1-6 16,1-2-12-16,3 1-3 0,-3-1-15 0,2 0 1 15,-3 2-3-15,-1 1-5 0,-8 3-32 0,-2 0-33 16,-2 1-43-16,-4 0-53 0,-6 7-47 16,-5-2-13-16,-2 4-38 0,-12 2-79 0,0 0-43 15,15 7-436-15,-15-7-404 0</inkml:trace>
  <inkml:trace contextRef="#ctx0" brushRef="#br0" timeOffset="-127854.56">13719 11995 606 0,'-10'4'569'16,"10"-4"-152"-16,-18 8-92 0,18-8-55 0,0 0-48 15,0 0 14-15,0 0-26 0,0 0 3 16,20-7-46-16,-1 2-1 0,1-1-37 0,9-2-7 16,0-4-35-16,4 1 4 0,3-1-37 0,5-2 4 15,0-2-28-15,1 3-13 0,-7 2-71 16,-2-3-46-16,0 3-66 0,-2-1-25 0,-4 5-48 15,-2-2-91-15,-3 1-55 0,-5 0-409 0,-1 4-396 16</inkml:trace>
  <inkml:trace contextRef="#ctx0" brushRef="#br0" timeOffset="-118118.17">18635 9307 444 0,'0'0'414'0,"-8"-11"-66"16,8 11-43-16,0 0-26 0,0 0-31 0,0-14-41 15,0 14-38-15,0 0-33 0,0 0-16 0,0 0-43 16,0 0-14-16,0 0-11 0,0 0 0 16,0 0 4-16,0 0 0 0,12 10 1 0,-12-10 1 15,4 19-1-15,-4-19-4 0,2 23-4 16,-2-23-7-16,5 21-2 0,-5-21-5 0,4 19 1 15,-4-19 5-15,4 16 4 0,-4-16 11 0,12 13 12 16,-12-13 13-16,15 7 3 0,-15-7-7 0,27-3-11 16,-9-3-2-16,5-4-21 0,4-5 4 15,4-2-20-15,8-4-1 0,-2-3-8 0,5 1 3 16,-3-3-9-16,2 4 4 0,3-1-15 0,-7-1-7 16,2 2-23-16,-2 3-20 0,-6 4-34 15,0 1-41-15,-8 3-36 0,0 3-31 0,-5 0-15 16,-1 1-23-16,-3 1-9 0,-1 2 0 0,-13 4 6 15,18-4-55-15,-18 4-72 0,0 0-213 0,0 0-131 16</inkml:trace>
  <inkml:trace contextRef="#ctx0" brushRef="#br0" timeOffset="-117813.75">18639 9500 620 0,'0'0'494'0,"-12"6"-131"16,12-6-51-16,0 0-65 0,-11 7-33 0,11-7-16 15,0 0 13-15,0 0-4 0,0 0-10 0,15-13-18 16,-3 5-14-16,3-1-16 0,8-4-22 16,3-2-4-16,5-4-29 0,11-2-4 0,-3-3-26 15,2 2 0-15,5-2-17 0,20-8-5 0,-12 7-18 16,-13 2 3-16,5 3-11 0,-3 1 3 15,-2 3-16-15,-10 3-15 0,0 0-29 0,-8 5-30 16,0-2-34-16,-5 6-40 0,1-1-3 0,-2 1-20 16,-5 2 24-16,-12 2-22 0,19 0-40 15,-19 0-23-15,0 0-51 0,10 8-10 0,-10-8-105 16,0 0-204-16,-4 10-158 0</inkml:trace>
  <inkml:trace contextRef="#ctx0" brushRef="#br0" timeOffset="-83770.79">12105 6709 193 0,'0'0'365'0,"-21"-7"-100"16,9 4-14-16,2 1-56 0,-3-3 7 0,1 3 11 15,-1-2-15-15,1 1-8 0,-2 2-17 16,1-1-20-16,-1-3-8 0,1 4-9 0,1-1-8 15,12 2-18-15,-21-2-20 0,21 2-22 0,-18-2-11 16,18 2-19-16,0 0-11 0,-13 0-4 16,13 0-4-16,0 0 10 0,0 0-1 0,8 6-3 15,-8-6-5-15,23 5-4 0,-8-4 0 0,3-1-5 16,1 0-5-16,4-1-6 0,-1-3-17 16,3 2 6-16,0-3-4 0,0 0-3 0,-2-2-5 15,-5 2 6-15,1-2-10 0,-5 2 18 16,1 0-13-16,-5-3 18 0,0 0-14 0,-10 8 18 0,13-13-16 15,-13 13 20-15,4-14-16 0,-4 14 21 16,-6-15-11-16,6 15 20 0,-11-15-2 0,11 15 13 16,-16-11-2-16,16 11 12 0,-19-8-16 0,19 8 6 15,-16-7-17-15,16 7 6 0,-15-6-21 16,15 6 7-16,0 0-19 0,-12-1 10 0,12 1-9 16,0 0 12-16,0 0-16 0,0 0 19 0,10 9-16 15,-10-9 17-15,21 7-14 0,-9-6 15 16,3 4-11-16,-1-1 24 0,1-1-9 0,-1 0 15 15,1 0 4-15,-5 1 15 0,0 0 14 0,-10-4 17 16,17 5 22-16,-17-5 15 0,10 11-8 0,-10-11-7 16,0 0-10-16,-2 20-21 0,2-20-1 0,-12 20-19 15,3-11 0-15,1 2-19 0,-2-2-9 16,1 2-49-16,-1 0-46 0,2-2-67 0,-2 3-97 16,1-2-84-16,3 1-79 0,0 0-62 0,6-11-342 15,-4 17-421-15</inkml:trace>
  <inkml:trace contextRef="#ctx0" brushRef="#br0" timeOffset="-63072.14">10885 12289 145 0,'0'0'425'0,"0"0"-96"15,0 0-38-15,0 0-34 0,0 0-28 16,-14 0 1-16,14 0-28 0,0 0-3 0,0 0-26 16,0 0 6-16,0 0-25 0,0 0 8 0,0 0-20 15,0 0 11-15,0 0-17 0,-14 0 21 16,14 0-11-16,0 0 12 0,0 0-11 0,0 0-2 15,0 0 1-15,0 0-8 0,0 0-3 0,0 0-20 16,0 0 1-16,0 0-26 0,0 0 16 16,0 0-1-16,0 0 18 0,0 0-18 0,0 0 9 15,16-6-19-15,-16 6 4 0,21-3 3 16,-9 1 16-16,3 2-19 0,-1-3 1 0,3 1-16 0,-1 0 8 16,3-1-22-16,-1 1 1 0,1 0-18 15,2 2 1-15,-1-4-15 0,1 3 7 0,0-2-19 16,1 3 1-16,-1-1-5 0,2-1 1 0,-3 2-13 15,3-2 7-15,-2 2-9 0,0 0-8 16,-3 0 9-16,1 0 1 0,-1 0-5 0,1 0 4 16,-3 1-5-16,-1 0 1 0,1-1-7 0,-16 0 3 15,27 1-3-15,-14 0 3 0,-13-1-4 16,25 1 9-16,-25-1-6 0,22 3 7 0,-22-3-6 16,23 1 7-16,-23-1-4 0,25 4 3 0,-25-4-4 15,23 0 2-15,-23 0 0 0,24 0 0 0,-24 0-4 16,25 2 4-16,-25-2-2 0,23 0 8 15,-23 0-1-15,21 0 0 0,-21 0-4 0,14 0 3 16,-14 0-6-16,15 1-2 0,-15-1 6 0,0 0-2 16,16 1-3-16,-16-1 4 0,0 0-5 0,15 0 9 15,-15 0-7-15,0 0 6 0,0 0-3 16,16 0 0-16,-16 0 3 0,0 0 3 0,0 0 6 16,0 0 1-16,13 0 3 0,-13 0-3 15,0 0 2-15,0 0-7 0,0 0 7 0,0 0-1 16,0 0-4-16,0 0-5 0,12 3 2 0,-12-3-4 15,0 0-2-15,0 0 2 0,0 0-3 0,0 0-10 16,0 0-58-16,0 0-76 0,0 0-133 16,0 0-121-16,0 0-161 0,0 0 48 0,0 0-5 15,-10 7-50-15,10-7-113 0,0 0-453 0,-15 1-774 16</inkml:trace>
  <inkml:trace contextRef="#ctx0" brushRef="#br0" timeOffset="-58175.11">12570 8219 661 0,'4'-16'529'16,"0"1"-123"-16,1 0-30 0,-1 2-50 0,0 1-29 15,-2 2-19-15,-2 10-28 0,4-18-37 0,-4 18-48 16,4-12-33-16,-4 12-30 0,0 0 9 0,0 0 9 16,0 0 12-16,4 12 15 0,-4 6-3 0,0 5-12 15,-4 14 5-15,-2 15 1 0,2 7-8 16,-7 30 7-16,1 7-14 0,-2 6-11 0,1 5-6 16,-3 2 1-16,2 4-12 0,-1 3-2 15,3-2 44-15,-3-4-56 0,3 0-13 0,2-2-10 16,0-5-3-16,1-5-9 0,1-5-14 0,0-18-9 15,2-12-1-15,0-3 26 0,2-2-41 0,-3-3 26 16,3-10-40-16,0-3-8 0,-2-9-76 16,2-4-45-16,2-4-72 0,-2-4-48 0,2-2-8 15,-2-4-59-15,2-15-59 0,0 0-83 0,0 0-113 16,2-13-555-16,-2-11-778 0</inkml:trace>
  <inkml:trace contextRef="#ctx0" brushRef="#br0" timeOffset="-57454.68">12444 8062 248 0,'-10'-16'414'0,"1"1"-92"15,-1 2-37-15,4-1-38 0,0 0-24 16,-3 1-14-16,5-2-25 0,0 2-22 0,2-2-23 16,0 2-9-16,2-3-20 0,0 16-13 15,0-26-19-15,2 14-8 0,-2 12-3 0,4-23 0 16,-4 23-4-16,4-21 10 0,-4 21-16 0,5-15 5 16,-5 15-10-16,0 0-4 0,4-17-4 15,-4 17 2-15,4-9 1 0,-4 9 1 0,6-11 9 16,-6 11 3-16,14-11 6 0,-5 4-10 0,1 3 6 15,2-2-16-15,3 0 6 0,1 1-8 0,5-1 5 16,2 2-5-16,4-1 3 0,4 0-12 0,4 0 1 16,4 1-11-16,3 0-7 0,7-1 1 15,3 2-8-15,-1-1 9 0,3-3-12 0,2 3 8 16,2 1-10-16,0-1 9 0,0-2-14 0,2 0 6 16,-2-1-9-16,-1 1 6 0,1-1-2 15,0 0 0-15,-4 0-5 0,0-1 5 0,-5 2 2 16,-7 1-4-16,-3 0 1 0,-10 1-2 0,2 0 1 15,-11 2 5-15,1-2-4 0,-2 2-2 0,-3 0 3 16,-1 1-7-16,-15 1 4 0,23 1 1 16,-23-1-4-16,16 11 7 0,-16-11-3 0,0 29 7 15,-8-5 18-15,-3 11 18 0,-3 13 2 0,-7 26 14 16,-6 7 9-16,-2 9 0 0,1 7 15 0,-1 5 3 16,2 5-12-16,0 4 2 0,0 0-5 15,4 3-14-15,1 0 2 0,1-2-6 0,4 1-4 16,1-4 2-16,1-3-14 0,3-4 9 15,2-6-17-15,3-7-9 0,-3-14-1 0,4-16 3 16,0 1-5-16,-3-5 1 0,3-2-2 0,-2-4 19 16,-2-4 18-16,1-7 63 0,-1-3-24 15,0-3 41-15,-3-2-33 0,-1 0 21 0,-5-5-47 16,1 0 3-16,-5-5-10 0,-2-2-16 0,-4-3-4 16,-2-2-10-16,-2-2-8 0,0-4-7 0,-4 2-2 15,-1-6-1-15,7 1-11 0,0-1 2 0,0 1-8 16,3-3-18-16,-1-1-36 0,4 0-17 15,0 0-85-15,2-3-42 0,0 1-93 0,3-1-51 16,-1-1 26-16,3 0-25 0,-1-2-29 0,4-3-57 16,1 0-85-16,2-5-63 0,1 3-384 15,3-5-613-15</inkml:trace>
  <inkml:trace contextRef="#ctx0" brushRef="#br0" timeOffset="-56888.41">13918 8144 408 0,'0'0'517'0,"4"-15"-149"15,-4 15-53-15,0 0-68 0,4-14-20 0,-4 14-47 16,0 0 3-16,0 0-30 0,0 0 33 15,0 0 15-15,0 0 2 0,0 0 12 0,6 14-12 16,-6 3-2-16,-2 5 17 0,0 5-8 16,-2 4-15-16,-2 7-36 0,0 1-25 0,-5 7-25 15,3 0-25-15,0 2-12 0,-2-3-20 0,3-5-17 16,-1-4-65-16,2 0-43 0,2-6-84 0,0-2-58 16,2-1-31-16,-1-5-65 0,3-2-73 0,3-3-55 15,1-2-36-15,0-3-385 0,4-4-485 16</inkml:trace>
  <inkml:trace contextRef="#ctx0" brushRef="#br0" timeOffset="-56639.18">14110 8439 687 0,'-2'-11'539'16,"-4"0"-126"-16,6 11-52 0,-13-7-46 16,13 7-21-16,-22 3-15 0,7 1-26 0,5 3-28 15,0 1-25-15,-1 0-15 0,3 3-13 0,2 0 5 16,0 0-11-16,4 0-9 0,2-11-25 15,2 21-18-15,4-9-16 0,2-4-12 0,2-1-13 0,5-1-13 16,1-2-13-16,1-3-1 0,4-1-9 16,-7-3-3-16,1 0-10 0,-1-2-24 0,-2-3-29 15,-1-1-43-15,-1-2-38 0,-6 0-38 0,0 0-34 16,-4 11-16-16,-4-22-24 0,0 12-7 16,-4 0-36-16,-2 3-38 0,-3 3-19 0,1 3-39 15,-3 1-24-15,-1 1-356 0,-1 3-326 16</inkml:trace>
  <inkml:trace contextRef="#ctx0" brushRef="#br0" timeOffset="-56421.3">13784 8795 619 0,'-5'14'747'0,"-1"-4"-150"16,6-10-100-16,-4 17-11 0,4-17 1 0,0 0-10 16,10 8-43-16,-10-8-33 0,27-5-35 0,-8 0-36 15,6-4-17-15,8-3 45 0,6-6-63 16,7 2-52-16,1-4-52 0,5 1-41 0,-3 0-24 15,1 0-58-15,-2-2-64 0,1 2-66 0,-1 3-64 16,-3-1-57-16,-4 2-59 0,-3 5-45 16,-7-1-53-16,-4 3-30 0,-5 1 55 0,-3 2-9 15,-3-2 7-15,1 5-8 0,-7 0 3 0,-10 2-28 16,15 0-61-16,-15 0-18 0,0 0-443 16,0 0-502-16</inkml:trace>
  <inkml:trace contextRef="#ctx0" brushRef="#br0" timeOffset="-54366.18">12471 10468 522 0,'0'0'609'0,"0"0"-147"15,-17-3-61-15,17 3-38 0,0 0-20 0,-12-4-35 16,12 4-13-16,0 0-39 0,0 0-35 0,-12-4-44 16,12 4-26-16,0 0-12 0,0 0-15 15,0 0 11-15,6-10-9 0,4 5 0 0,3 1 2 16,3 1-1-16,5-2 14 0,4-2-11 0,1 2 9 16,3-2-25-16,9 0 11 0,-1 1-3 15,2 2 16-15,2-1-50 0,1 1 20 0,-1-1-43 16,0 1 21-16,1 1-41 0,-1 2 28 0,0-1-41 15,-1-3 28-15,-1 4-44 0,-2-1 31 0,0-2-44 16,-4 3 40-16,-2-2-46 0,-2-1 42 16,-2 2-39-16,0-1 36 0,-6 1-43 0,0-2 39 15,-3 3-35-15,-1-1 36 0,-1 0-31 0,-1 2 35 16,-3-3-31-16,-12 3 30 0,21-2-34 0,-21 2 33 16,16-2-41-16,-16 2 9 0,0 0-75 15,19-3-20-15,-19 3-100 0,0 0-124 0,0 0-154 16,0 0 77-16,0 0-39 0,0 0-28 15,0 0-54-15,-17 0-77 0,5 5-444 0,-7 0-688 16</inkml:trace>
  <inkml:trace contextRef="#ctx0" brushRef="#br0" timeOffset="-53466.04">12605 10524 77 0,'-16'-4'432'0,"16"4"-81"0,0 0-79 0,-11-5-34 15,11 5-22-15,0 0-17 0,0 0-16 16,-10-6-21-16,10 6-21 0,0 0-18 0,0 0-14 15,0 0-8-15,-10-6-12 0,10 6-2 0,0 0 2 16,0 0 0-16,0 0 0 0,0 0 4 16,0 0 2-16,0 0 2 0,-11-3 4 0,11 3-1 15,0 0-2-15,0 0-7 0,0 0 4 0,0 0-14 16,0 0-9-16,0 0-6 0,0 0 32 16,0 0 20-16,-8 10 2 0,8-10-1 0,-2 16-3 15,2-16-20-15,-4 23-11 0,2-9 14 0,2-2 6 16,-2 5-10-16,0-1-13 0,0 1-12 0,0 0-7 15,2 1-8-15,-5-1-5 0,5 0-5 16,-2-1 8-16,0 2-18 0,-2-2 6 0,2-1-20 16,0 3 10-16,0-5-18 0,-2 2 10 0,2-4-16 15,0 3 18-15,2-14-20 0,-4 19 22 0,4-19-24 16,-2 15 19-16,2-15-14 0,0 0 22 16,-3 17-30-16,3-17 31 0,0 0-38 0,0 0 30 15,0 0-20-15,3 12 23 0,-3-12-26 16,0 0 30-16,0 0-33 0,20 0 31 0,-20 0-31 15,23-4 24-15,-7 3-25 0,1-1 20 0,2-1-24 16,1-1 29-16,7-1-29 0,0 1 3 0,2 0-3 16,2 0 4-16,0 0 5 0,6-2-4 0,-2 1 1 15,3 1 2-15,-7 3 0 0,0-6 4 16,-2 5-8-16,-1-1 6 0,1 1-4 0,-2-2 4 16,-4 3 0-16,-2-2 0 0,-1 1-3 0,-1 0 1 15,0 2 0-15,-3-2 2 0,1 0-3 16,-3 1 3-16,-2-1 1 0,3 1-1 0,-15 1 1 15,25-3 1-15,-25 3 2 0,16-2-5 0,-16 2 1 16,19-3 5-16,-19 3-3 0,14-3 0 0,-14 3 6 16,15-4-4-16,-15 4 11 0,16-8-9 15,-16 8-3-15,15-8 4 0,-15 8 0 0,14-14-2 16,-14 14 6-16,13-13-4 0,-5 6 25 0,-4-4-27 16,2 3 30-16,1-3-40 0,-1 1 33 15,-2-3-29-15,0 2 27 0,2 1-29 0,-2-3 34 16,0-1-38-16,1 1 39 0,-1 1-38 0,0-1 37 15,-2-1-35-15,2 1 36 0,-2 1-43 0,0-1 38 16,2 0-42-16,-4 13 45 0,4-21-27 16,-4 21 38-16,3-20-35 0,-3 20 37 0,2-14-40 15,-2 14 34-15,0 0-37 0,0-17 30 0,0 17-36 16,0 0 30-16,-5-17-33 0,5 17 36 16,0 0-43-16,-6-13 41 0,6 13-44 0,-6-9 35 15,6 9-36-15,-6-9 23 0,6 9-60 0,-6-8 14 16,6 8-66-16,-9-9-13 0,9 9-69 0,-8-8-73 15,8 8-20-15,0 0 8 0,-10-9-28 0,10 9-40 16,0 0-47-16,0 0-73 0,-11-6-73 16,11 6-479-16,0 0-669 0</inkml:trace>
  <inkml:trace contextRef="#ctx0" brushRef="#br0" timeOffset="-51177.96">13821 10468 223 0,'0'0'457'0,"0"0"-116"0,-15-3-70 15,15 3-40-15,0 0-18 0,-18 6-26 0,18-6-14 16,-17 8-30-16,17-8-20 0,-14 12-21 0,14-12-12 15,-13 15-13-15,13-15-11 0,-8 18-10 0,8-18-8 16,-6 17-12-16,6-17 16 0,0 17-22 0,0-17 21 16,0 13-18-16,0-13 28 0,4 16-16 15,-4-16 15-15,10 11-17 0,-10-11 5 0,15 7-11 16,-15-7 8-16,14 1-17 0,-14-1 6 0,19-4-14 16,-19 4 5-16,18-7-11 0,-18 7 5 15,15-10-4-15,-15 10 0 0,8-17 3 0,-8 17 6 16,4-17-8-16,-4 17 3 0,-4-19-3 15,4 19 5-15,-8-20 3 0,2 11-1 0,-1 1 2 16,7 8-2-16,-14-12-1 0,14 12-6 0,-12-10-1 16,12 10-6-16,-13-6-4 0,13 6-5 0,0 0 1 15,-12-6-2-15,12 6-6 0,0 0 6 0,0 0-1 16,0 0-5-16,0 0 2 0,0 0-1 16,0 0 3-16,0 0-3 0,0 0 8 0,8 11 2 15,-8-11-6-15,17-3 6 0,-17 3-1 0,20-6 4 16,-7 0-3-16,-3 1 1 0,0-3 1 15,3-1 9-15,-3 0 6 0,0-2-2 0,1 0 8 16,-3-1 6-16,0-1 5 0,3-1-12 0,-5-1 5 16,2 3 1-16,-2-4 11 0,1 1-4 15,-3 0 16-15,2 1 4 0,-2 2 7 0,0 4 0 16,-4 8 5-16,8-18-10 0,-8 18-15 0,2-14-14 16,-2 14-4-16,0 0 5 0,0 0 43 0,0 0 27 15,5 14 36-15,-10 5 15 0,3 3-15 0,-4 5 12 16,0 8-27-16,0 3 13 0,-2 9-9 15,-3 0-2-15,-1 2-13 0,-1-1-29 0,3 3-12 16,2-3-15-16,-7 0 23 0,7-4-60 0,-4 1-27 16,1-10-103-16,3-4-96 0,2-6-123 15,0-1 34-15,1-6-35 0,1-2-42 0,2-4-66 16,2-12-84-16,-10 9-112 0,10-9-329 0,0 0-619 16</inkml:trace>
  <inkml:trace contextRef="#ctx0" brushRef="#br0" timeOffset="-49758.12">14013 10472 251 0,'10'-13'650'15,"-3"1"-160"-15,-1 2-94 0,2 1-50 0,-4-1-47 16,2 1-33-16,1 2-24 0,1-3-34 16,-2 0-24-16,2 1-42 0,3-1-26 0,-3 1-18 15,2-2-17-15,3 2-24 0,-3-2-3 0,2-1-21 16,1-2 3-16,-1 2-9 0,3-2 0 15,-3-2-12-15,3-2 7 0,-5 1-14 0,2-2 6 16,-1 0-9-16,-3 0 8 0,-2 2-4 0,2 0 10 16,-1 0 26-16,-3 2 17 0,2 1 26 0,-2 2 13 15,2 0-3-15,-6 12-13 0,4-19-21 0,-4 19-14 16,0 0-8-16,0 0-13 0,0 0 20 16,0 0 16-16,-10 19 13 0,6 1 14 0,-6 6 8 15,1 7-5-15,-3 4 12 0,-1 6-24 16,1 1 9-16,-2 5-31 0,-1-2 7 0,1 4-18 15,-1-1-5-15,1 1-5 0,-1-1-8 0,1-2 20 16,1-2-52-16,-3-3-27 0,5-8-59 0,3-4-35 16,0-5-16-16,4-6-13 0,-2-1 6 0,-1-5 12 15,3-2-11-15,4-12 11 0,-4 8 7 0,4-8 24 16,0 0 7-16,-2-15 19 0,2 15 16 16,2-27 7-16,0 14 21 0,2-4-10 0,0 4 12 15,5-5-8-15,-5 3-3 0,4-1-11 16,2-2-2-16,1 1 3 0,1-2 4 0,1 3-6 15,-1 0 17-15,3 3 5 0,-3-2 9 0,0 3 3 16,1 0 1-16,-1 2 4 0,-2 0 1 16,3 0 5-16,-5 3 0 0,0 2 2 0,3-3-1 15,-11 8 1-15,10-12 4 0,-10 12-2 0,12-9 2 16,-12 9 0-16,9-9-2 0,-9 9 1 0,0 0 0 16,14-7-2-16,-14 7 1 0,0 0 1 15,8-5 1-15,-8 5-1 0,0 0-1 0,0 0 5 16,9-7-4-16,-9 7 3 0,0 0 1 0,0 0-1 15,0 0 1-15,0 0 0 0,10-7-2 0,-10 7-3 16,0 0 4-16,0 0 2 0,0 0-3 16,0 0 1-16,0 0-5 0,0 0-1 0,0 0-7 15,0 0-2-15,0 0-3 0,0 0 2 16,8-5 2-16,-8 5 0 0,0 0 3 0,0 0 1 16,0 0-4-16,0 0 1 0,0 0 0 0,0 0 2 15,0 0 4-15,0 0 0 0,0 0 3 16,0 0 0-16,0 0-1 0,0 0-2 0,0 0-1 0,0 0 2 15,0 0-3-15,0 0 1 0,0 0 2 16,0 0 5-16,0 0 6 0,4 9 2 0,-4-9 3 16,0 0 7-16,0 0 3 0,0 19-3 0,0-19 6 15,0 0 1-15,0 19-8 0,0-19 3 16,0 0 2-16,0 17 0 0,0-17-1 0,0 0-7 16,0 0 3-16,-2 15-5 0,2-15-1 0,0 0 4 15,0 0-4-15,0 0 18 0,0 0-10 0,0 0-2 16,0 0-8-16,0 0 4 0,13-15-4 15,-5 2 1-15,-6-5-4 0,4-6 1 0,1-1-1 16,1-9-11-16,0-3 8 0,2-9-8 0,-1-3 9 16,-1-1-10-16,0-1 5 0,-2-1 4 15,3 3-4-15,-5 6-3 0,0 8 12 0,0 5 8 16,-2 8-7-16,2 0 6 0,-4 4-18 0,4 2 7 16,-4 16-8-16,-4-19 6 0,4 19-3 0,0 0 1 15,-12 7 0-15,6 6 7 0,-3 3 1 16,1 10 15-16,-2 4-4 0,2 4 15 0,-1 2-1 15,1 1 8-15,4 1-10 0,2-2 2 16,-2-5-11-16,4 1 6 0,0-3-14 0,4-1 6 16,0-3-10-16,2-2 3 0,0-5-7 0,5-2 10 15,-1-2-6-15,2-4-3 0,1 0-18 0,1-5 2 16,1 0-12-16,1-3-2 0,-3-2 7 16,-1-2 9-16,1 0-6 0,-13 2 14 0,20-4-7 15,-20 4 23-15,15-5-4 0,-15 5 10 0,0 0-15 16,0 0 8-16,8-6-5 0,-8 6 9 0,0 0-16 15,0 0 7-15,0 0-11 0,0 0 0 16,0 0-11-16,0 0 10 0,0 0-7 0,0 0 7 16,0 0-8-16,0 0 13 0,6 18-9 0,-6-18 5 15,17 5-18-15,-17-5 3 0,22 6-12 16,-22-6 5-16,27 1-14 0,-10-1-3 0,-3-3-14 16,1 2-9-16,-1-2-12 0,-1 1-21 0,-1 0-9 15,3-1-18-15,-5-1 3 0,-10 4 0 16,21-5 0-16,-21 5-7 0,12-3 2 0,-12 3-5 15,0 0-1-15,14-4 20 0,-14 4 22 0,0 0 14 16,9 6 19-16,-9-6 12 0,6 9 9 0,-6-9 9 16,8 12-7-16,-8-12 6 0,4 16 7 0,-4-16 4 15,9 14-1-15,-9-14 5 0,6 14-5 16,-6-14-22-16,8 15-6 0,-8-15-11 0,4 13-15 16,-4-13-18-16,4 12 7 0,-4-12-58 0,-2 19 6 15,2-19-22-15,-6 21 28 0,-2-9 3 16,2 1 47-16,-3 2 34 0,-3 0 56 0,-1-1 53 15,-1 3 38-15,4-6 77 0,-5 1 1 0,5 0 32 16,0-2 7-16,1 0-31 0,1-1 6 0,8-9 10 16,-6 12 26-16,6-12 4 0,0 0-2 15,4 10-20-15,-4-10-27 0,19-2-31 0,-7-3-30 16,7-2-17-16,-5 0-21 0,9-3-12 0,-1 0-23 16,3-1-44-16,0 0-58 0,-2-1-74 15,2 1-64-15,-3 0-123 0,-3-1-155 0,0 1-531 16,-3 2-650-16</inkml:trace>
  <inkml:trace contextRef="#ctx0" brushRef="#br0" timeOffset="-38116.07">11218 12516 444 0,'0'0'359'0,"2"-14"-38"0,-2 14-55 0,0 0-41 15,0 0 1-15,-2-13-26 0,2 13-7 0,0 0-34 16,0 0 11-16,0 0-32 0,0-16-4 0,0 16-29 16,0 0 5-16,0 0-24 0,0 0 7 15,0 0-18-15,0 0 19 0,0-16-23 0,0 16 15 16,0 0-21-16,0 0 19 0,0 0-8 0,0 0-6 16,0 0-9-16,0 0-9 0,0 0-7 0,0 0 5 15,0 0 5-15,0 0 4 0,0 0-2 16,0 0-20-16,-6 9-1 0,6-9-16 0,0 14 13 15,0-14-9-15,-2 17 11 0,2-17-10 0,-2 21-2 16,2-21-9-16,0 24 14 0,0-24-10 0,0 25 14 16,0-25 2-16,0 28-2 0,0-15 2 15,0 4 9-15,0-3-1 0,0 3 7 0,2-1 2 16,-2 0 0-16,0-1-5 0,0 3-2 0,0-1-3 16,0 0-3-16,0-1 7 0,-2 0-10 15,2 0 3-15,0 1-11 0,-2-4-7 0,2-13-5 16,0 29 1-16,0-29-2 0,-2 25-3 15,2-25-5-15,0 20 0 0,0-20-4 0,0 20 6 16,0-20-6-16,-2 13 0 0,2-13-1 0,0 14-2 16,0-14 7-16,0 0-5 0,-2 18-2 0,2-18 1 15,0 0-1-15,0 16-5 0,0-16-19 0,0 0-30 16,0 0-23-16,-4 13-27 0,4-13-16 16,0 0-14-16,0 0-13 0,0 0-9 0,0 14-14 15,0-14-31-15,0 0-29 0,0 0-89 0,0 0 45 16,0 0-49-16,0 0 15 0,0 0-6 15,0 0-23-15,0 0-295 0,-5-15-190 0</inkml:trace>
  <inkml:trace contextRef="#ctx0" brushRef="#br0" timeOffset="-37518.18">11222 12711 303 0,'0'0'350'0,"0"0"-109"15,0 0 42-15,0 0-41 0,0 0-24 16,0 0-29-16,0 0-19 0,-2-14-17 0,2 14-29 15,0 0-11-15,0 0-10 0,0 0 3 0,-10 5 2 16,10-5-9-16,-10 9 9 0,3-2-10 16,-1 0 0-16,0 2-7 0,0 0-4 0,-1 1-9 15,-1-1-7-15,2 3 2 0,0 1-12 0,-3-1 5 16,3-1-8-16,-2 1 8 0,1-1-20 16,-1 4 11-16,2-4-15 0,-1 1 12 0,1 0-23 15,-2-1 12-15,4 0-24 0,-3-1 15 16,9-10-21-16,-10 16 18 0,10-16-21 0,-8 12 23 15,8-12-13-15,-6 7 43 0,6-7-48 0,0 0 33 16,0 0-41-16,0 0 25 0,0 0-26 0,6-14 23 16,-6 14-38-16,12-17 2 0,-4 5 4 0,1 2 5 15,1 0-5-15,-2-4 2 0,3 3-1 16,-1-2 2-16,0 1-1 0,3-1-1 0,-1 2 5 16,1-1-5-16,1-2 1 0,-2 5 4 0,1-2-12 15,-1 1 12-15,3 4-3 0,-5-2 3 16,2 2-4-16,-1 1 4 0,1-1 5 0,-12 6-6 15,21 0 3-15,-21 0 0 0,20 8 6 0,-9-4-2 16,-1 6 5-16,-2-1 6 0,3 2-5 0,-3 1 3 16,0-1-1-16,1 1-5 0,-1 3-1 0,0-3-3 15,0-2 1-15,1 2-7 0,-3 0 2 16,2-3-2-16,-2 1-8 0,1-3-37 0,-7-7-45 16,12 15-44-16,-12-15-36 0,10 10-79 15,-10-10-24-15,15 6-45 0,-15-6-92 0,0 0-486 16,18-2-531-16</inkml:trace>
  <inkml:trace contextRef="#ctx0" brushRef="#br0" timeOffset="9403.83">13279 13061 15 0,'0'0'374'15,"-4"-16"-61"-15,4 16-92 0,0 0 10 0,0 0-88 16,-2-14 47-16,2 14-16 0,0 0-20 15,0 0-4-15,0 0-5 0,0-15-23 0,0 15-7 16,0 0 5-16,0 0 8 0,0 0 5 0,0 0 2 16,2-13-1-16,-2 13-9 0,0 0-12 0,0 0-12 15,0 0-16-15,0 0 14 0,0 0 33 16,0 0 20-16,0 0 24 0,-2 21 8 0,0-10-5 16,0 3-8-16,0 2 22 0,0 0-6 0,0 3 17 15,-2 1-24-15,-1-1-7 0,3 4-16 16,0-1 25-16,0-2 11 0,0 1-24 0,0-1-20 15,2 4-24-15,-2-5-20 0,0-1-17 16,2 2-17-16,0 0 8 0,0-2-13 0,0 1-3 16,2-3-18-16,-2-1-10 0,0 0 0 0,2 0-9 15,-2-15 5-15,0 23-15 0,0-23-12 0,0 22 5 16,0-22-1-16,0 19 3 0,0-19-25 16,0 0-16-16,2 19-21 0,-2-19-10 0,0 0-18 15,0 0-24-15,0 16-11 0,0-16-46 0,0 0-22 16,0 0-114-16,0 0-37 0,-2 12 25 0,2-12-9 15,0 0-18-15,0 0-29 0,0 0 22 16,0 0-65-16,0 0 33 0,-16-1-35 0,16 1-25 16,-9-10-324-16,9 10-349 0</inkml:trace>
  <inkml:trace contextRef="#ctx0" brushRef="#br0" timeOffset="10488.2">13525 13093 534 0,'0'0'417'0,"2"-20"-80"0,-2 20-35 0,2-20-52 16,-2 20 13-16,2-18-15 0,-2 18-15 0,0 0-27 15,0-19-29-15,0 19-27 0,0 0-30 16,2-13-23-16,-2 13-13 0,0 0-11 0,0 0 11 15,0 0 43-15,0 0 26 0,0 0 36 0,0 0-22 16,0 0-4-16,3 21 1 0,-3-21-16 0,-3 25 15 16,1-9-15-16,2 0-1 0,-2 3-31 15,0 1-1-15,2 2-36 0,-2-2 2 0,2 2-11 16,-2-3-17-16,0 1 4 0,0-2-28 0,0 1 18 16,2-1-6-16,-2-2-14 0,0-3-2 0,2 0-4 15,0-13 0-15,-4 23-1 0,4-23-2 16,0 17-1-16,0-17-1 0,-2 12-1 0,2-12-20 15,0 0 24-15,-3 15-10 0,3-15-5 0,0 0-3 16,0 0-7-16,0 0-6 0,0 0-6 16,0 0-6-16,0 0 0 0,0 0-2 0,7-10-31 15,-7 10 24-15,4-10-30 0,-4 10 32 0,8-12-28 16,-8 12 35-16,8-12-15 0,-8 12 26 0,15-9-22 16,-15 9 24-16,8-10-20 0,-8 10 13 0,10-6-10 15,-10 6 22-15,0 0-18 0,13-3 22 16,-13 3-14-16,10 7 23 0,-10-7 5 0,13 12 5 15,-9-5 12-15,2 3-14 0,-2-1 11 16,2 3-3-16,0 1-4 0,1-1 12 0,-1-1-29 16,0 1 23-16,0 0-19 0,0-1 11 0,1-2-15 15,-1 3 21-15,0-5-33 0,-6-7 26 16,10 15-29-16,-10-15 27 0,9 12-26 0,-9-12 18 16,8 7-37-16,-8-7 33 0,0 0-22 0,4 8 12 15,-4-8-34-15,0 0-1 0,0 0 0 0,0 0 11 16,10-10 1-16,-10 10 1 0,0 0 4 15,7-14-5-15,-7 14-2 0,0 0 0 0,6-16 1 16,-6 16 3-16,0 0-10 0,4-13 6 0,-4 13 0 16,4-10 1-16,-4 10 0 0,6-7 1 0,-6 7 1 15,0 0 5-15,9-11 4 0,-9 11 0 0,0 0 6 16,0 0-2-16,8-8 3 0,-8 8 3 0,0 0 6 16,0 0 5-16,0 0 4 0,14 0 13 15,-14 0-8-15,0 0 2 0,9 9-5 0,-9-9 8 16,8 10-7-16,-8-10 3 0,6 7 0 0,-6-7-3 15,8 10-3-15,-8-10-2 0,4 7 3 0,-4-7-1 16,0 0 5-16,11 7-5 0,-11-7 0 16,0 0-1-16,14 9-1 0,-14-9 4 0,0 0-5 15,15 3 3-15,-15-3-2 0,0 0 0 0,10 3-8 16,-10-3-24-16,0 0-24 0,0 0-66 16,15 1-48-16,-15-1-51 0,0 0-52 0,16-1-98 15,-16 1 9-15,12-3-68 0,-12 3-74 0,17-7-283 16,-17 7-384-16</inkml:trace>
  <inkml:trace contextRef="#ctx0" brushRef="#br0" timeOffset="10908.23">14129 12954 285 0,'-29'-25'482'0,"-4"-2"-95"0,-9 3-81 0,-1 1-30 15,-2 1-3-15,-28-3-21 0,-3 1-2 16,-3 7 1-16,9 7-7 0,6 4-5 0,-4 6 12 16,-25 8-36-16,4 7 3 0,0 12-31 0,4 5-18 15,2 10-6-15,3 8-8 0,5 9-26 16,7 6 13-16,8 4-34 0,11 9-1 0,11 4 1 16,14 4-38-16,13 0 11 0,13-11-34 0,11 9 11 15,16 2-17-15,12-9 20 0,15-6-17 0,12-11 35 16,13-8 23-16,16-10-6 0,6-12-25 0,13-17 2 15,6-10-26-15,6-15-7 0,70-22 35 16,-16-12 33-16,-14-11-18 0,-19-7 7 0,-42 6-37 16,-26 1-12-16,-1-3-4 0,-11-10-20 0,-7-2 10 15,-7-3-20-15,-7-4-9 0,-9-2-22 16,-6-1 15-16,-16 2-18 0,-7 15 0 0,-10 11-21 16,-8 1-12-16,-7 3-9 0,-9 4-4 0,-16-15-5 15,-9 11-18-15,-9 7-27 0,-4 6-36 0,-11 10-39 16,-1 4-15-16,10 9 3 0,2 5-29 15,2 8-23-15,-2 1-28 0,4 4-42 0,0 5-7 16,4 3-39-16,3 7-61 0,1 0-47 0,5 7-364 16,-15 13-462-16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4T14:23:13.84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brush xml:id="br2">
      <inkml:brushProperty name="width" value="0.05292" units="cm"/>
      <inkml:brushProperty name="height" value="0.05292" units="cm"/>
      <inkml:brushProperty name="color" value="#0070C0"/>
    </inkml:brush>
  </inkml:definitions>
  <inkml:trace contextRef="#ctx0" brushRef="#br0">19183 3948 201 0,'0'0'268'0,"-8"7"-64"15,8-7-16-15,0 0-72 0,-11 9 3 16,11-9-60-16,0 0 6 0,0 0-52 0,-8 7 13 16,8-7-43-16,0 0 20 0,-8 11-39 0,8-11 21 15,0 0-38-15,0 0 23 0,-4 11-33 0,4-11 9 16,0 0-39-16,0 0-6 0,0 0-153 15,-5 9 242-15</inkml:trace>
  <inkml:trace contextRef="#ctx0" brushRef="#br0" timeOffset="963.53">18999 4109 366 0,'0'0'353'0,"0"0"-29"15,0 0-59-15,0 0-13 0,0 0-27 0,0 0-21 16,0 0-29-16,0 0-39 0,0 0-2 0,0 0-23 16,0 0 11-16,0 0-21 0,0 0 13 0,0 0-7 15,0 0 7-15,0 0-8 0,-8 9-9 16,8-9-9-16,-4 12-16 0,4-12 1 0,-5 17-15 16,5-17-3-16,-6 20 4 0,2-8-1 0,0-2-2 15,0 0-9-15,4-10-2 0,-9 19-6 16,9-19-7-16,-6 13 6 0,6-13 7 0,0 0 9 15,-4 14 24-15,4-14-3 0,0 0-9 0,0 0-16 16,0 0-10-16,0 0-11 0,0 0-12 16,0 0 1-16,0 0-3 0,0 0-6 0,0 0 0 15,0-18-2-15,0 18 2 0,0-12-3 0,0 12-3 16,0 0 1-16,4-19-3 0,-4 19-6 0,0 0 12 16,4-15-10-16,-4 15 9 0,0 0-2 0,0 0 3 15,2-11 6-15,-2 11-2 0,0 0 5 16,0 0 0-16,0 0-6 0,0 0 12 0,0 0 0 15,0 0 10-15,0 0-4 0,0 0-3 0,0 0 4 16,0 0-8-16,-6 18 2 0,6-18-7 16,-4 18-3-16,4-18-2 0,-4 20 13 0,4-20 5 15,-4 19-2-15,4-19-13 0,-4 16-1 0,4-16-4 16,-2 12 4-16,2-12-6 0,0 0 3 16,-2 12 2-16,2-12 9 0,0 0 4 0,0 0 7 15,0 0-2-15,-2 12-1 0,2-12-11 0,0 0-2 16,0 0-3-16,0 0-7 0,0 0 0 15,-5-19-3-15,5 19-1 0,5-21 0 0,-5 21-1 16,0-24 2-16,0 24-10 0,4-22 8 0,-4 22-3 16,2-20 2-16,-2 20-7 0,0 0 8 0,0-18-3 15,0 18 3-15,0 0-4 0,0 0 1 0,0 0 3 16,0 0 19-16,0 0 4 0,0 0 2 16,0 0-2-16,0 15-5 0,0-15-2 0,-2 24 2 15,0-10 9-15,2 1 5 0,-2 0-1 16,-3 0-1-16,1 1-10 0,4-1-2 0,-4 0-1 15,4-2-5-15,-4 2 5 0,4-15-10 0,-4 23 2 16,4-23 0-16,-2 18-4 0,2-18 3 0,0 13-7 16,0-13 0-16,0 0-12 0,-4 15-18 0,4-15-22 15,0 0-56-15,0 0-71 0,0 0-47 16,0 0-50-16,0 0-42 0,0 0-27 0,0 0-68 16,0 0-63-16,-9-12-25 0,9 12-355 0,5-22-480 15</inkml:trace>
  <inkml:trace contextRef="#ctx0" brushRef="#br0" timeOffset="1200.96">19026 3883 216 0,'0'0'863'15,"0"0"-187"-15,0 0-140 0,0 0-57 16,0 0-8-16,0 0-44 0,0 0-70 0,0 0-70 16,0 0-56-16,0 0-47 0,0 0-50 0,0 0-68 15,0 0-66-15,0 0-89 0,0 0-105 16,-4-11-85-16,4 11-85 0,0 0-139 0,0 0-600 16,0 0-752-16</inkml:trace>
  <inkml:trace contextRef="#ctx0" brushRef="#br0" timeOffset="12085.61">8634 12267 244 0,'0'0'375'0,"0"0"-52"15,-2-16-31-15,2 16-64 0,0 0 0 0,-2-14 1 16,2 14-28-16,0 0-6 0,0 0-21 0,-2-13 6 15,2 13-37-15,0 0-4 0,0 0-35 16,0 0 7-16,-4-11-29 0,4 11 5 0,0 0-22 16,0 0 16-16,0 0-13 0,0 0 24 0,0 0-9 15,-6 11 19-15,6-11-23 0,0 16 11 16,0-16-18-16,-2 24 11 0,2-10-3 0,0-2-6 16,0 4-5-16,0-1-6 0,0 2-3 0,0-1-3 15,2-3-3-15,-2 4-7 0,0-1-1 16,2 1-11-16,-2-3 5 0,0 2-12 0,0-2 3 15,2 2-9-15,-2-16 1 0,0 25-9 0,0-25 0 16,2 22 0-16,-2-22-1 0,0 19-26 0,0-19 5 16,2 17-23-16,-2-17-35 0,0 13-18 0,0-13-46 15,0 0-21-15,2 16-15 0,-2-16-12 0,0 0-16 16,0 0-24-16,2 14-7 0,-2-14-39 0,0 0-60 16,0 0-64-16,0 0-396 0,0 0-386 0</inkml:trace>
  <inkml:trace contextRef="#ctx0" brushRef="#br0" timeOffset="12344.68">8645 12145 230 0,'0'0'549'0,"0"0"-116"0,0 0-61 0,-4-8-21 16,4 8-41-16,0 0-48 0,0 0-38 0,0 0-34 16,-7-12-35-16,7 12-30 0,0 0-26 0,0 0-22 15,0 0-17-15,0 0-31 0,0 0-29 0,-4-9-50 16,4 9-50-16,0 0-51 0,0 0-53 16,0 0-53-16,0 0-76 0,0 0-87 0,0 0-198 15,0 0-175-15</inkml:trace>
  <inkml:trace contextRef="#ctx0" brushRef="#br0" timeOffset="13036.84">8878 11815 172 0,'-12'-10'321'0,"12"10"-72"0,-10-9-1 0,10 9-48 16,-15-10-4-16,15 10-31 0,-19-7-12 0,19 7-7 15,-20-8-21-15,20 8 6 0,-23-2-24 0,9 3-2 16,-1 0-22-16,1 1 14 0,-5 3-14 16,3-1 26-16,-3 3-23 0,-4 2 11 0,2 2-19 15,-1 1 8-15,-5 3-21 0,2 4-1 0,-4 8-3 16,0-1 0-16,2 4-2 0,-2-2 1 16,5 5 10-16,1 3-19 0,0-1 13 0,2 1-17 15,3 3 21-15,3 0-10 0,1 4 0 0,1 1-7 16,5-7-18-16,4 3 7 0,0 1-19 0,4-2-5 15,0 6-1-15,4-6 1 0,4 3-2 16,3 0-3-16,3 1 1 0,5-4-1 0,1-4 3 16,5 0-3-16,2-7 1 0,2-3 6 0,0-6-1 15,2-3 1-15,0-3 0 0,4-3-2 0,2-3 3 16,1-5-1-16,1-6 19 0,2-4-15 0,5-3 3 16,-1-2 0-16,-1-6 17 0,-1 0-13 0,-2-4 10 15,1 0-9-15,-5 0 2 0,-4-2 3 16,0-2 22-16,-4 0 14 0,-2 0-1 0,-9 1 3 15,1-2 6-15,-7 1-6 0,1-4-4 0,-7 2-9 16,-2 2 0-16,-2-4-17 0,-4-3 10 0,-2 0-28 16,-2-4 22-16,-2 2-33 0,-3-2 18 15,-1 4-14-15,-1 0 17 0,-1 3-16 0,-3 1 8 16,-1 4-20-16,-1 1-1 0,1 2-3 0,-5 5-3 16,4-1 3-16,-1 4-12 0,1 4-27 15,-2-1-21-15,1 4-27 0,1 1-31 0,2 2-34 16,-1 3-31-16,-1 0-8 0,3 2-38 0,-1 2-7 15,3 1-34-15,-1 3-16 0,3 2-15 0,-1 1-28 16,3 4-17-16,2-1-51 0,0 0-332 16,3 4-304-16</inkml:trace>
  <inkml:trace contextRef="#ctx0" brushRef="#br0" timeOffset="14480.1">12891 12042 168 0,'0'0'481'15,"0"0"-113"-15,-7-11-52 0,7 11-27 0,0 0-46 16,0 0-4-16,0 0-54 0,0 0 0 0,-8-6-40 15,8 6-1-15,0 0-28 0,0 0 3 16,0 0-33-16,0 0 12 0,0 0-16 0,0 0 24 0,0 0-8 16,0 0 35-16,0 0 3 0,0 0 20 15,0 0-12-15,0 0 8 0,-4 12 1 0,4-12 12 16,-2 13-26-16,2-13 4 0,0 22-19 16,0-22 26-16,0 28-16 0,0-12-4 0,0-2-31 15,0 5-15-15,2-3-9 0,0-2-5 0,-2 6 6 16,2-4-2-16,0 3-3 0,0-4-13 15,0 0-15-15,-2 1-34 0,2-1 28 0,-2-4-29 16,0-11 24-16,2 25-35 0,-2-25 25 0,2 21-24 16,-2-21 25-16,3 14-29 0,-3-14 27 0,0 0-37 15,2 16 23-15,-2-16-53 0,0 0-21 0,0 0-64 16,0 12-52-16,0-12 3 0,0 0-42 16,0 0-62-16,0 0-52 0,0 0-34 0,0 0-45 15,0 0-44-15,0 0-67 0,0 0-377 0,0 0-544 16</inkml:trace>
  <inkml:trace contextRef="#ctx0" brushRef="#br0" timeOffset="15140.75">12727 12065 238 0,'0'0'333'0,"-6"-7"-64"0,6 7-24 16,0 0-42-16,0 0-44 0,-2-12-23 0,2 12-14 15,4-11 7-15,-4 11-3 0,10-15-4 16,-1 7-9-16,-1 1-10 0,4-3 16 0,1 0-15 16,1 4 24-16,3-4-20 0,1 0 16 0,1 0-19 15,2 3 8-15,-1-3-22 0,1 4 6 0,-2 0-29 16,-3 2 17-16,1 4-29 0,-3-2 13 15,1 2-16-15,-1 2 21 0,-14-2-15 0,23 4 20 16,-15 4-18-16,-8-8 14 0,15 12-23 0,-15-12 8 16,6 17-25-16,-6-17 13 0,0 20-25 0,-2-8 14 15,-4-2-21-15,-1 2 11 0,1 0-19 16,-4-4 11-16,-1 5-17 0,-1-3 17 0,0-1-21 16,-1 1 17-16,-1-3-21 0,1 3 7 15,1-5-26-15,0 2 1 0,-1-2-44 0,3-1-12 16,-1 1-45-16,11-5-30 0,-16 5-55 0,16-5-32 15,-12 4-47-15,12-4-70 0,0 0-59 0,0 0-316 16,0 0-317-16</inkml:trace>
  <inkml:trace contextRef="#ctx0" brushRef="#br0" timeOffset="15774.84">13219 11695 52 0,'0'0'459'0,"-4"-20"-119"0,0 9-43 16,0 0-41-16,-2 1-30 0,-1-1-3 16,-1 0-9-16,-2 1-34 0,-3 2-10 0,1-1-6 15,-5 3-9-15,1-2-16 0,-3 6-7 0,-1 0-7 16,-1 2-4-16,-4 2-1 0,-2 0-1 15,-6 8-5-15,-2 2 10 0,-4 4-13 0,0 3 3 16,1 4-11-16,-1 4-9 0,2 4 4 16,2 6-10-16,-7 17-2 0,11-4-11 0,7-2-15 15,5 2-4-15,2 4-9 0,7 5-7 0,2-3-1 16,6 4-2-16,6-2-6 0,4-1 1 0,7-4-11 16,5-2 2-16,5-5-6 0,4-4 10 15,4-5-8-15,4-6 5 0,5-5-3 0,1-6 7 16,3-6-9-16,3-8 11 0,-3-8-12 0,5-8 15 15,3-2-5-15,18-17 12 0,-5-3 14 0,-7-8 6 16,-7-1 17-16,-11 0 4 0,-9 3 13 0,-6-4-19 16,-3-3 27-16,-5-6-11 0,-3-2 0 15,-5 0-18-15,-7-1 10 0,-2 0-1 0,-6 5-22 16,-4-2 36-16,-5 7-47 0,-5 2 21 0,-3 5-50 16,-2 3 21-16,-2 5-68 0,1 6-31 0,-3 5-98 15,0 2-71-15,0 4-110 0,2 2 41 16,0 5-39-16,5 2-24 0,-3 3-48 0,4 2-29 15,1 3-30-15,1 2-11 0,1 2-431 0,-1 2-551 16</inkml:trace>
  <inkml:trace contextRef="#ctx0" brushRef="#br0" timeOffset="17762.23">17050 11770 92 0,'0'0'371'0,"0"0"-100"16,0-14-4-16,0 14-50 0,0 0-11 0,0-16-14 15,0 16-8-15,0 0-6 0,0 0-23 0,0-16-23 16,0 16-6-16,0 0-19 0,-5-10-7 0,5 10-9 15,0 0 1-15,-10-12-7 0,10 12-1 16,0 0-8-16,-8-11 5 0,8 11-6 0,-8-4-9 16,8 4 3-16,-15-4-10 0,15 4-2 0,-12 0-3 15,12 0-1-15,-19 4-1 0,5-2-2 16,1 4-9-16,5-2-7 0,-6 2-1 0,1 3-22 16,3-2 15-16,-3 3-18 0,3-1 12 0,2 1-19 15,0 0 20-15,-1-3-21 0,3 4 11 16,2-3-20-16,4-8 25 0,-8 19-24 0,8-19 21 15,0 14-17-15,0-14 20 0,4 12-19 0,-4-12 21 16,4 10-22-16,-4-10 21 0,10 6-21 0,-10-6 24 16,13 3-22-16,-13-3 20 0,18-2-20 15,-18 2 22-15,19-5-15 0,-7 0 21 0,-3-1 6 16,1 1-3-16,2-1 6 0,-1-2 3 0,1 0 2 16,-4 1-4-16,3-2-12 0,-3 2-2 15,0 1 19-15,-2-3 1 0,-6 9 10 0,13-11 5 16,-13 11-1-16,10-6 6 0,-10 6 2 0,0 0-2 15,8-10-8-15,-8 10-15 0,0 0-2 16,0 0-7-16,0 0 2 0,0 0 0 0,0 15-1 16,0-15 2-16,-8 21 0 0,6-11 1 0,-2 4 0 15,-4-1-4-15,3 5 11 0,-1-2-12 0,2 0 25 16,-4 1-8-16,4-1 15 0,0 2-26 0,-3-4 14 16,3 1-22-16,0-1 8 0,4-2-15 15,0-12 13-15,-8 22-16 0,8-22 9 0,-4 16 1 16,4-16 24-16,0 0 4 0,0 17 48 0,0-17 11 15,0 0 15-15,4 7-13 0,-4-7-5 16,0 0-9-16,0 0-13 0,18 0-20 0,-18 0-5 16,17-4-18-16,-17 4-4 0,19-7-9 15,-11 2-10-15,0 1 0 0,2-2-9 0,-1 0 5 16,-1 0-4-16,2 2-12 0,-10 4-8 0,19-12-30 16,-19 12-26-16,12-11-54 0,-12 11-62 0,9-5-63 15,-9 5-99-15,6-6-7 0,-6 6 4 0,8-8-51 16,-8 8-9-16,8-7-15 0,-8 7-89 0,2-12-15 15,-2 12-389-15,0 0-554 0</inkml:trace>
  <inkml:trace contextRef="#ctx0" brushRef="#br0" timeOffset="18329.62">17287 11491 57 0,'-8'-19'399'0,"8"19"-63"0,-8-16-43 15,8 16-33-15,-11-17-32 0,3 9-23 0,-2 1-7 16,2-1-30-16,-1 2-5 0,-3 1-25 0,2-3 16 15,-5 4-20-15,3 0 11 0,-3 0-13 0,-5 2 23 16,1 2-16-16,0 2 12 0,-3 2-10 16,-5 0-2-16,0 5-8 0,-4 3-13 0,-8 4-24 15,1 4-4-15,3 3-15 0,-2 3 6 16,2 2-9-16,0 2 3 0,4 3-16 0,2 1-3 16,2 2-9-16,4 3 5 0,0-2-2 0,7 5-7 15,1-1 7-15,3-6-16 0,4 1 13 0,6 2-7 16,-2-5 16-16,8-1-16 0,2 2 7 15,10 0 8-15,3 1 7 0,8-2 9 0,0-5 0 16,6-1-1-16,6-3-1 0,2-7 1 0,7-5-2 16,2-1 13-16,3-8 18 0,1-5 7 15,4-3 9-15,2-5 20 0,16-6-2 0,-14-4-1 16,-12 1-6-16,0-3-5 0,-5-1 3 0,-1-5 3 16,-7-1 1-16,-2 0 9 0,-2-7 3 0,-8 3-14 15,-2-4-21-15,-5-5-7 0,-3 1-24 0,-7 1-25 16,-4 0 12-16,0 1-8 0,-4 4-4 15,-4-2 4-15,0 3-37 0,-4 2 32 0,-7 1-36 16,3 2 9-16,-3 2-37 0,-7 4-62 16,3 4-70-16,-8 2-80 0,0 3-67 0,2 2-85 15,1 5-95-15,-3 2-92 0,-4 3 74 0,8 4 39 16,-4 0-15-16,0 4-15 0,4 2-82 0,-1 1-519 16,1 6-734-16</inkml:trace>
  <inkml:trace contextRef="#ctx0" brushRef="#br0" timeOffset="24007.19">7872 13035 19 0,'0'0'360'0,"0"0"-104"0,0 0-6 15,0 0-64-15,4-11 33 0,-4 11-78 16,0 0 51-16,0 0-79 0,0 0 61 0,0 0-59 16,0 0 42-16,0 0-35 0,0 0 23 0,0 0-17 15,0 0 5-15,0 0-13 0,0 0 2 16,0 0-13-16,0 0-7 0,0 0-13 0,0 0-2 15,0 0-8-15,0 0-10 0,-6 16-2 0,6-16-10 16,-3 13 3-16,3-13-9 0,-2 21 2 16,2-21-5-16,-2 24-4 0,2-24-3 0,0 29-1 15,2-14-11-15,-2-1 0 0,2 0-7 0,1 1-1 16,-1-1-3-16,0 0-5 0,0-1 16 0,2-1-21 16,-2 0 17-16,2 3-23 0,0-6 18 15,0 3-24-15,0-3 22 0,-4-9-22 0,9 20 15 16,-9-20-15-16,8 17 16 0,-8-17-21 0,10 16 20 15,-10-16-19-15,11 11 19 0,-11-11-25 16,10 9 20-16,-10-9-20 0,8 9 16 0,-8-9-15 16,0 0 18-16,17 3-18 0,-17-3 11 0,0 0-24 15,20 0-3-15,-20 0-7 0,17-3-5 0,-17 3-9 16,14-6 1-16,-14 6-11 0,11-4-10 16,-11 4-8-16,10-3-15 0,-10 3-14 0,0 0-10 15,11-9-21-15,-11 9-17 0,0 0-20 0,0 0-41 16,6-9-42-16,-6 9-40 0,0 0-96 15,0 0-160-15,0 0-117 0</inkml:trace>
  <inkml:trace contextRef="#ctx0" brushRef="#br0" timeOffset="24292.05">7737 13372 489 0,'0'0'389'0,"0"0"-11"16,0 0-113-16,-8-5 1 0,8 5-66 0,0 0 2 16,0 0-28-16,0 0 0 0,0-12-21 15,0 12-4-15,0 0-8 0,12-12-1 0,-12 12-7 16,13-9-6-16,-13 9-6 0,14-9-9 16,-3 4-10-16,-3-1-19 0,2-1-12 0,1 2-15 15,1-2 3-15,-2 2-26 0,3 1 8 0,-3-2-27 16,0 0-1-16,3 1-43 0,-3 1 0 0,2-4-47 15,-3 4-41-15,3 0-43 0,-12 4-32 16,19-7-28-16,-19 7-41 0,18-5-38 0,-18 5-19 16,15-2-40-16,-15 2-280 0,0 0-197 0</inkml:trace>
  <inkml:trace contextRef="#ctx0" brushRef="#br0" timeOffset="24575.16">8099 13235 531 0,'0'0'419'0,"0"0"-70"0,0 0-74 0,0 0-7 15,0 0-49-15,0 0-21 0,6-9-41 0,-6 9-4 16,0 0-38-16,0 0 3 0,0 0-37 16,0 0 9-16,0 0-28 0,0 0 11 0,0 0 3 15,0 0 45-15,0 0-6 0,0 0 24 16,11 11-29-16,-11-11-6 0,2 12-14 0,-2-12-14 15,0 12-17-15,0-12-10 0,2 19-11 0,-2-19-4 16,2 15-7-16,-2-15-7 0,0 15-14 16,0-15-35-16,0 15-40 0,0-15-48 0,0 0-68 15,2 18-24-15,-2-18-72 0,0 0 31 0,0 0-71 16,0 13-65-16,0-13-348 0,0 0-317 0</inkml:trace>
  <inkml:trace contextRef="#ctx0" brushRef="#br0" timeOffset="24739.04">8138 13100 362 0,'0'0'403'0,"-6"-15"-92"16,6 15-71-16,0 0-52 0,-4-12-65 0,4 12-55 15,0 0-111-15,0 0-60 0,-4-12-48 0,4 12-90 16,0 0-126-16,0 0 117 0</inkml:trace>
  <inkml:trace contextRef="#ctx0" brushRef="#br0" timeOffset="26711.71">8250 13906 136 0,'0'0'339'0,"0"0"-118"15,-6-12 20-15,6 12-48 0,-7-7-19 0,7 7-12 16,0 0-14-16,-10-13-5 0,10 13 2 15,-6-7 3-15,6 7-17 0,-6-10 2 0,6 10-2 16,-9-6-4-16,9 6 10 0,-8-6 2 0,8 6-10 16,-10-7-9-16,10 7-11 0,-13-1-13 15,13 1-10-15,-12-3-9 0,12 3-6 0,-16 3-18 16,16-3-5-16,-19 6-8 0,19-6-5 0,-19 8-2 16,11-2-11-16,0-1-4 0,0 4-5 15,1-2-2-15,-1 2 1 0,2 1-8 0,2-1-1 16,-2 1-4-16,1 1-1 0,5-11-4 0,-4 21 6 15,4-21-6-15,0 23 4 0,0-23-5 16,2 21-2-16,-2-21 1 0,9 18 0 0,-5-8 1 16,-4-10 5-16,12 13-2 0,-12-13 4 0,15 13 0 15,-15-13 1-15,16 8 0 0,-16-8 3 16,17 4 2-16,-17-4 8 0,14 1 4 0,-14-1 13 0,13-4-11 16,-13 4 15-16,16-7-15 0,-16 7 12 15,12-10-19-15,-12 10 12 0,13-14-16 0,-13 14 15 16,10-16-17-16,-10 16 9 0,6-18-2 15,-6 18 0-15,5-23-3 0,-3 11 1 0,-2 12-5 16,0-28-3-16,-2 11-2 0,-1 1 3 0,1-2 0 16,0 2 1-16,-2-1-23 0,2-1 22 15,-2 2-13-15,0-1 18 0,0 3-17 0,0-1 15 0,-1 1-14 16,-1 2 21-16,2-2-18 0,0 3 23 16,0 2-19-16,0-1 20 0,4 10-18 0,-9-19 24 15,9 19-23-15,-8-13 26 0,8 13-19 0,-6-11 31 16,6 11-34-16,0 0 37 0,-6-10-36 15,6 10 35-15,0 0-38 0,0 0 29 0,-6-10-40 16,6 10 22-16,0 0-27 0,0 0 26 0,0 0-34 16,0 0 33-16,0 0-35 0,0 0 41 15,-11 5-35-15,11-5 44 0,-2 14-42 0,2-14 46 16,2 23-39-16,-2-23 44 0,4 23-47 16,1-11 41-16,-3 0-35 0,2-1 39 0,0 1-52 15,0 0 46-15,2 2-41 0,-2-4 43 0,3 2-45 16,1 0 40-16,-2-3-42 0,0 1 41 0,0 2-43 15,3-4 40-15,-3 2-43 0,-6-10 43 0,10 16-46 16,-4-7 50-16,-6-9-60 0,11 14 18 16,-11-14-45-16,10 12 9 0,-10-12-43 0,8 11-29 15,-8-11-34-15,7 7-30 0,-7-7-49 0,6 10-43 16,-6-10-10-16,0 0 5 0,10 10 0 16,-10-10-51-16,0 0 6 0,6 8-279 0,-6-8-165 15</inkml:trace>
  <inkml:trace contextRef="#ctx0" brushRef="#br0" timeOffset="26979.45">8335 13908 476 0,'0'0'407'0,"0"0"-53"15,0 0-40-15,0 0-32 0,4-10-33 16,-4 10-44-16,0 0-32 0,0 0-29 0,0 0-29 15,0 0-17-15,0 0-4 0,0 0-2 0,0 0 18 16,10-8-40-16,-10 8-1 0,0 0-3 0,0 0-2 16,0 0-7-16,10 4 14 0,-10-4-31 0,0 0-6 15,0 0-8-15,11 9-3 0,-11-9 0 16,0 0-8-16,8 11-16 0,-8-11-38 0,0 0-59 16,6 16-73-16,-6-16-62 0,0 0-26 0,4 13-29 15,-4-13-88-15,0 0-323 0,0 0-268 16</inkml:trace>
  <inkml:trace contextRef="#ctx0" brushRef="#br0" timeOffset="27190.04">8401 13732 83 0,'0'-17'489'16,"0"17"-136"-16,0 0-54 0,0 0-52 0,-4-12-57 16,4 12-44-16,0 0-55 0,0 0-45 0,0-14-42 15,0 14-52-15,0 0-117 0,0 0-28 16,0 0-289-16,0-15-38 0</inkml:trace>
  <inkml:trace contextRef="#ctx0" brushRef="#br1" timeOffset="49037.69">9190 12279 249 0,'0'0'341'0,"0"0"-60"0,0 0-29 16,0 0-43-16,0 0-18 0,0 0-34 16,0 0-13-16,-10-6-23 0,10 6-18 0,0 0-21 15,0 0 0-15,0 0-16 0,0 0-9 16,0 0-1-16,0 0-13 0,0 0 9 0,0 0 1 15,0 0 0-15,0 0 5 0,0 0 0 0,0-14-2 16,0 14 10-16,0 0-9 0,0 0-1 0,0 0 1 16,0 0-1-16,0 0-4 0,0 0-8 15,4-10 4-15,-4 10-7 0,0 0-6 0,0 0-5 16,6-10-4-16,-6 10 0 0,0 0 0 0,7-9 1 16,-7 9 0-16,6-8 0 0,-6 8 2 0,8-9 3 15,-8 9 0-15,8-10 0 0,-8 10 2 16,11-13 2-16,-11 13 0 0,10-11 3 0,-10 11-2 15,12-12-1-15,-12 12 3 0,17-14-2 0,-9 6-5 16,1 1-2-16,-1-1 2 0,0 1-1 16,2 0-3-16,1-2 2 0,-1 2-3 0,0-3-2 15,3 0 4-15,1 2-5 0,1-4 1 0,1 0 1 16,3 1 12-16,-1-2-6 0,1-1 8 0,2 0-14 16,-1 1 13-16,3-1-14 0,2 0 7 0,2-1-6 15,2 1 8-15,-2 0 0 0,2-1-5 16,0 2-5-16,4-1-4 0,-2 3 3 0,0-4-17 15,2 3 14-15,0 1-6 0,2-1-2 16,2 1 5-16,2-2-1 0,-3 1 1 0,1 3 0 16,0-3-4-16,-2 0 2 0,2 3-2 0,-2-2-4 15,3 1 2-15,-1 1-2 0,0-2 0 0,0 1 3 16,3 2-1-16,-3 0 17 0,2-1-20 16,-2 2-1-16,0-2 5 0,-1 4-6 0,-1-4-1 15,0 3 4-15,-6 0-1 0,0 2-2 0,0-2 1 16,-2 3 0-16,-1-3 4 0,1 2 1 0,0 0-1 15,0-2 1-15,-2 4 6 0,-2 0-5 16,-1-1 0-16,1 1 2 0,-2-1-9 0,1 2 2 16,1-5 8-16,0 5 0 0,0 0-6 0,1-1 1 15,-1 1-2-15,2-1-1 0,0 2 2 16,0-1-4-16,-1 1 4 0,-1 0-6 0,2 0 2 16,-2 0-3-16,-1 1-5 0,1 1 3 0,-2-1 2 15,-3 1-3-15,3-1 4 0,-2 3-3 16,-1-1 1-16,-1-1-1 0,2 0 7 0,-1 0 4 15,1 3 0-15,-1-3 9 0,1 1 9 0,0 0 3 16,1 1 7-16,1-2-5 0,0 1 5 16,1 2-12-16,1-2 4 0,2 1-14 0,0 1 6 15,-3 1-4-15,3-2 0 0,-2 3-7 0,-2-2 2 16,-3 1-2-16,1 2-2 0,-1-4-2 0,-1 1 2 16,2 2-2-16,-3-3 3 0,3 3 6 15,-3-2 13-15,1 2-1 0,-3-3-2 0,3 2-1 16,-1 0 2-16,1-1 6 0,-3 1-3 0,1-2 5 15,-1 2-4-15,1-1-5 0,-3-1 5 16,1 3-4-16,-1-2 7 0,0 0 1 0,1 0-5 16,-1 0 10-16,-2-1-11 0,3-1 6 0,-3 3-1 15,1-1-4-15,-1-1 0 0,-10-4-6 0,18 7 0 16,-18-7-2-16,17 9-6 0,-17-9-7 0,17 7 0 16,-17-7 8-16,12 7-10 0,-12-7 6 15,14 7-8-15,-14-7 10 0,13 6-13 0,-13-6 6 16,12 7-9-16,-12-7 10 0,13 6-10 0,-13-6 10 15,10 6-12-15,-10-6 12 0,10 6-13 16,-10-6 8-16,9 4-10 0,-9-4 17 0,10 7-10 16,-10-7 6-16,8 4-8 0,-8-4 5 0,0 0-6 15,13 7 0-15,-13-7 3 0,0 0 9 16,12 6-7-16,-12-6 7 0,0 0-4 0,10 8 4 16,-10-8-6-16,0 0 11 0,0 0-7 0,13 6 2 15,-13-6-9-15,0 0 10 0,0 0-8 16,8 5 4-16,-8-5-3 0,0 0 5 0,0 0-5 15,8 6 0-15,-8-6-3 0,0 0 5 0,0 0-5 16,9 6 5-16,-9-6-6 0,0 0 7 0,0 0-2 16,10 7-3-16,-10-7 6 0,0 0-1 15,0 0-3-15,10 10 8 0,-10-10-10 0,0 0 4 16,0 0-8-16,11 9-3 0,-11-9 6 0,0 0 9 16,0 0-9-16,8 7-3 0,-8-7 0 0,0 0 6 15,0 0-5-15,8 8-2 0,-8-8 3 16,0 0-2-16,0 0-5 0,8 7 10 0,-8-7-9 15,0 0 1-15,0 0 5 0,7 8-1 0,-7-8-2 16,0 0 4-16,8 9-2 0,-8-9 4 16,0 0-6-16,8 11 9 0,-8-11-9 0,0 0 5 15,8 13-1-15,-8-13 5 0,0 0 0 0,9 10-6 16,-9-10-5-16,0 0 4 0,0 0 3 0,6 11 1 16,-6-11 2-16,0 0-1 0,0 0-2 15,0 0 0-15,6 7 3 0,-6-7-7 0,0 0 1 16,0 0-3-16,0 0-25 0,0 0-37 0,0 0-59 15,0 0-51-15,0 0-89 0,6 9-103 0,-6-9-30 16,0 0 17-16,0 0-49 0,0 0-53 16,0 0-76-16,0 0-624 0,0 0-824 0</inkml:trace>
  <inkml:trace contextRef="#ctx0" brushRef="#br1" timeOffset="49871.88">10712 11446 126 0,'0'0'414'0,"0"0"-118"15,0 0-19-15,-13-4-51 0,13 4-14 0,0 0-17 16,0 0-28-16,-10-7-9 0,10 7-36 0,0 0-9 16,0 0-33-16,0 0 1 0,0 0-32 0,0 0 4 15,-10-2-12-15,10 2 33 0,0 0-4 16,0 0 24-16,8 9-10 0,-8-9 7 0,14 8-16 16,-3 0 17-16,-1-2-21 0,0 2 18 0,5 0-14 15,-1 1 20-15,-1 1-9 0,1-1-5 16,1 1-5-16,-3-1-5 0,1 1-12 0,-1-1 12 15,-2 1 11-15,1-2 18 0,-5 1 13 16,0-2 20-16,0 3 10 0,-6-10-1 0,2 19-7 16,-6-7-11-16,-2 1-15 0,0-2-16 0,-5 1-12 15,-1-1-16-15,-2 4-4 0,-3 1-18 0,-2-2 3 16,1 2-24-16,-3-1 9 0,-2 1-40 16,5 0-36-16,-3-3-67 0,3 0-68 0,-1 0-44 15,7-3-63-15,-3 0-35 0,3-1-44 0,3-2-69 16,-1 3-15-16,2-4-40 0,8-6-317 0,-8 11-413 15</inkml:trace>
  <inkml:trace contextRef="#ctx0" brushRef="#br1" timeOffset="55832.93">13564 12100 379 0,'0'0'290'16,"0"0"-59"-16,0 0-14 0,0 0-31 0,0 0-15 15,0 0-17-15,-14 2-8 0,14-2-17 0,0 0-13 16,0 0 0-16,0 0-22 0,0 0 19 15,0 0-16-15,0 0 23 0,0 0-16 0,0 0 25 16,0 0-15-16,0 0 5 0,0 0-1 0,0 0 11 16,0 0-24-16,-10-6-5 0,10 6 8 0,0 0-36 15,0 0 6-15,0 0-26 0,0 0 18 0,0 0-18 16,0 0 9-16,0 0-24 0,0-12 13 16,0 12-17-16,0 0 13 0,6-16-10 0,-6 16 12 15,4-14-7-15,-4 14 14 0,8-15-13 16,-8 15 9-16,11-16-13 0,-5 5 8 0,0 4-9 15,2-3 6-15,-2-1-4 0,5 1-3 0,-3-2-8 16,4 4-1-16,1-4-2 0,-1-2-7 0,1 2 4 16,3 0-5-16,1-2-1 0,-1 2-2 0,3-1 0 15,-1-1-3-15,1 2-1 0,2 0 2 16,-1 0-1-16,3-1 0 0,-4 1-5 0,4 1 0 16,-1-1-2-16,1 1 0 0,0 2 1 0,-1-1 1 15,3-2-4-15,0 4 2 0,0-1-3 16,4-2 0-16,2 1 2 0,0-2-4 0,0 1 1 15,4 0 2-15,0 1-1 0,0-1-11 0,0 1 12 16,1 1 5-16,3-1-10 0,-4 2 8 16,6 1-5-16,-6-1 4 0,7 1-4 0,-3 1 4 15,2-1-6-15,5 0 3 0,-5 2-4 0,9-2 8 16,-7 3-6-16,7-3 10 0,-11 4-11 16,7-1 3-16,-7 0 0 0,4-1 5 0,1 4-3 15,-5-4-4-15,2 3 0 0,1 0 4 0,-1 1-3 16,2-1 5-16,-5 0-4 0,-3 2 3 0,0 0-3 15,-2 2 1-15,0-1-2 0,0 0 4 0,-2 0-4 16,-2 1 2-16,0 0 1 0,0 1-1 16,2-1 3-16,-4 0 4 0,4 2-5 0,-4 0 1 15,0 0 0-15,-1-2 3 0,-3 3-6 16,0-2 7-16,-2 1-3 0,-1-1 6 0,1 1-4 16,-2 1-1-16,-3-1 6 0,3 0 12 0,-1 2-8 15,-3-2 7-15,1 1-1 0,-1-1 1 16,-1 2 12-16,3 0-4 0,-5 0 5 0,3-1-4 0,1 2 9 15,3 1-10-15,-5-1 5 0,1 2-11 0,5-3 9 16,-5 2-12-16,3-1 6 0,-1 1-12 16,2 0 11-16,-5-4-16 0,7 6 9 0,-7-5 0 15,1 2-9-15,1-1 1 0,-3 1-2 16,1-1 5-16,1-1 2 0,-3 3-1 0,0-1-2 16,3-3 2-16,-5 4 10 0,3-2 0 0,-1 2-1 15,2-3 1-15,-3 4 2 0,1-3-1 16,1-2-4-16,1 4 23 0,-2-2-19 0,3 1 15 15,-5-1-24-15,3 2 20 0,-1-2-23 0,3-1 18 16,-7 2-18-16,2 1 14 0,3-2-14 16,-5 2 16-16,2-3-13 0,-2 1-6 0,1 0 5 0,-9-6 10 15,14 12-21-15,-14-12 16 0,15 11-7 16,-15-11 2-16,16 13-16 0,-16-13 12 0,8 10-11 16,-8-10-3-16,15 9 5 0,-15-9 11 0,10 10-9 15,-10-10 9-15,13 11-14 0,-13-11 14 16,8 6-9-16,-8-6 5 0,0 0-15 0,10 9 12 15,-10-9-8-15,0 0 8 0,13 8-13 0,-13-8 12 16,0 0-7-16,0 0 10 0,4 6-15 16,-4-6 4-16,0 0-34 0,0 0-25 0,0 0-87 15,0 0-60-15,8 8-145 0,-8-8-15 16,0 0-76-16,0 0-52 0,0 0-105 0,0 0-624 0,-16-8-861 16</inkml:trace>
  <inkml:trace contextRef="#ctx0" brushRef="#br1" timeOffset="56902.69">14840 11320 142 0,'0'0'553'16,"0"0"-139"-16,-15-4-122 0,15 4-39 0,0 0-48 15,0 0-21-15,0 0-7 0,0 0 27 0,0 0-17 16,0 0 13-16,15 4-38 0,-3 3 3 15,7-2-30-15,4 3 13 0,3 1-38 0,5 0 7 16,-2 1-12-16,4 0-7 0,-4 3-1 0,2-2-16 16,-4-1 6-16,-6 0-7 0,0-1 9 15,-5-1 16-15,-1 1 10 0,-1 1 24 0,-4-3 22 16,1 4 8-16,-7 0 18 0,-2 1-22 16,-4 2 8-16,-2-2-49 0,-7 4 37 0,-1-1-43 0,-9 2 7 15,-3 2-28-15,-3-2-17 0,-2 0-49 16,-4 5-67-16,-5-2-82 0,3-1-120 0,4-4-84 15,-2 1-19-15,4-1-71 0,0-3-66 0,3 3-122 16,3-5-569-16,0 2-812 0</inkml:trace>
  <inkml:trace contextRef="#ctx0" brushRef="#br1" timeOffset="57956.48">11028 12076 409 0,'0'0'494'0,"0"0"-81"16,0 0-49-16,0 0-18 0,0 0-44 0,4-12-26 15,-4 12-29-15,0 0-40 0,0 0-26 0,0 0-26 16,0 0-20-16,0 0-21 0,0 0-12 15,-12 8-5-15,12-8-3 0,-11 12 7 0,11-12-20 16,-10 16 13-16,4-7-16 0,0 1 8 0,2 0-3 16,-3 3 5-16,1 2 16 0,2-1-15 15,0 2 2-15,-2 0-24 0,2 3-9 0,-1-1-5 16,3 1-14-16,-2 0 0 0,2 0-8 0,2-2-9 16,0 2 10-16,0 0-16 0,0-4-1 0,2 3-11 15,0-2 17-15,2-2-18 0,1-1 11 16,-3 2-12-16,4-7 12 0,-2 4-19 0,-4-12 15 15,8 19-6-15,-8-19 5 0,11 15-13 0,-11-15 17 16,10 12-25-16,-10-12 2 0,8 9-36 0,-8-9-23 16,0 0-29-16,13 6-52 0,-13-6-24 15,0 0-58-15,14-5-18 0,-14 5-50 0,12-10-23 16,-12 10-17-16,11-16-62 0,-11 16-11 0,6-19-364 16,-6 19-375-16</inkml:trace>
  <inkml:trace contextRef="#ctx0" brushRef="#br1" timeOffset="58390.05">11266 12232 114 0,'0'0'497'0,"0"0"-106"16,0 0-35-16,0 0-50 0,0 0-18 0,0 0-57 16,0 0-23-16,0 0-48 0,4 9 2 0,-4-9 0 15,0 0 28-15,0 0-20 0,0 15 5 0,0-15-39 16,-2 19-7-16,2-19-35 0,-2 22-1 0,2-22-22 16,-4 23-17-16,4-10-4 0,-2 1-17 15,0-1-18-15,-1-2-34 0,1 3-64 0,0-1-38 16,0 1-73-16,0-1-31 0,2-13-34 0,-2 24-31 15,2-24-78-15,0 21-426 0,0-21-398 0</inkml:trace>
  <inkml:trace contextRef="#ctx0" brushRef="#br1" timeOffset="59256.32">15274 11900 223 0,'0'0'518'15,"0"0"-113"-15,0 0-90 0,0 0 17 0,0 0-32 16,6-10-13-16,-6 10-37 0,0 0-13 0,0 0-43 16,0 0-4-16,0 0-43 0,0 0 9 15,0 0-21-15,0 0 10 0,-16 6-4 0,16-6 0 16,-11 13-1-16,5-6-1 0,0 5 25 0,0 0-8 16,-3 2 11-16,3-2-24 0,0 6 13 15,0 1-14-15,-5 2 10 0,5 1-16 0,0 2 37 16,2-2 8-16,-4 2-11 0,4 1-20 0,-1-4-19 15,3 1-13-15,0 0-13 0,2-3-46 0,0 4 33 16,2-4-31-16,0 1 18 0,3-2-24 0,-1-2 5 16,4-1-25-16,-4 1 14 0,0-4-23 15,4-1 20-15,3 0-33 0,-7-1 17 0,4-1-39 16,3-2-10-16,-3-2-48 0,-8-5-13 0,18 7-69 16,-18-7-29-16,23 0-110 0,-23 0-106 0,21-7-74 15,-11 2 78-15,-2 1-33 0,3-4-33 16,-3 0-74-16,-4 0-63 0,-4 8-409 0,2-18-656 15</inkml:trace>
  <inkml:trace contextRef="#ctx0" brushRef="#br1" timeOffset="59490.88">14943 12215 396 0,'0'0'583'0,"0"0"-146"0,0 0-29 0,0 0-34 15,0 0 2-15,8-12-34 0,-8 12 5 0,19-9-17 16,-9 5-18-16,3-2-21 0,1 0-42 16,3 0-7-16,-1 1-47 0,1-2-28 0,4 0-36 15,-3-1-11-15,1 4-42 0,-1-4 0 0,3 1-35 16,-4 2-10-16,1 0-53 0,1-2-23 16,-3 2-63-16,1-3-53 0,-1 3-75 0,1-1-16 15,-1 1-67-15,1 2-21 0,-5-1-44 16,3 3-93-16,-5-3-49 0,-10 4-318 0,21-4-460 0</inkml:trace>
  <inkml:trace contextRef="#ctx0" brushRef="#br1" timeOffset="60025.53">15549 12215 331 0,'0'0'488'0,"-15"-5"-114"0,15 5-38 15,0 0-35-15,-12-4 3 0,12 4-56 0,0 0-22 16,-8-11-53-16,8 11-11 0,0 0-45 16,0 0 7-16,0-12-31 0,0 12 10 0,4-12-24 15,-4 12 20-15,8-12-22 0,-8 12 21 0,15-10-21 16,-15 10 21-16,14-12-30 0,-14 12 13 0,17-11-28 16,-17 11 11-16,14-5-19 0,-14 5 13 15,0 0-9-15,17 0 21 0,-17 0-1 0,14 8 2 16,-14-8 5-16,4 13-10 0,-4-13 3 0,0 25 9 15,0-25 10-15,0 24-2 0,-4-9-9 16,0 1 5-16,0-2-5 0,0 1-4 0,2 1-1 16,-3 0-22-16,1-2 17 0,4-1-21 0,0-2 19 15,0-11-7-15,-4 24 66 0,4-24-17 0,4 21 30 16,-4-21-43-16,9 16 22 0,-9-16-48 16,10 10 23-16,-10-10-48 0,19 6 27 0,-19-6-49 15,22 3 28-15,-22-3-43 0,25-3-1 0,-10 1-60 16,-3 0-64-16,-2 0-108 0,3-4-121 15,-1 4-5-15,3-3-2 0,-7 1-56 0,2-1-22 16,-2 1-38-16,-8 4-122 0,19-12-420 0,-19 12-666 16</inkml:trace>
  <inkml:trace contextRef="#ctx0" brushRef="#br1" timeOffset="147371.66">7760 10984 139 0,'0'0'426'0,"0"0"-123"15,0 0-38-15,0 0-32 0,0 0-10 16,0 0-9-16,0 0-5 0,0 0-11 0,0 0-10 16,0 0-7-16,0 0-6 0,0 0-6 0,0 0-8 15,0 0-15-15,0 0-5 0,0 0-10 0,0 0 4 16,0 0-1-16,0 0 20 0,0 0 5 0,0 0 6 15,0 0 20-15,0 0-11 0,0 0 1 16,0 0-8-16,0 0-32 0,0 0-6 0,0-13-30 16,0 13 9-16,0 0-28 0,6-14 10 0,-6 14-34 15,6-16 31-15,-6 16-31 0,9-18-6 16,-3 6-4-16,2-3 4 0,-2 2 1 0,3-4 0 16,-1 1-2-16,2-3-8 0,1 0-5 0,-1 1-4 15,2 1-5-15,-1-2 0 0,-1 0-8 16,-2 5-3-16,3 1 4 0,-3-1-6 0,0 1 5 15,-2 1 0-15,0 2 11 0,1-1 6 0,-1 4 0 16,-6 7 5-16,8-16 1 0,-8 16-5 0,8-11-10 16,-8 11-7-16,0 0-1 0,9-12-2 15,-9 12-1-15,0 0-10 0,0 0 13 0,0 0 17 16,10 6-2-16,-10-6-6 0,4 19 6 0,-2-5 12 16,0 1-3-16,0 4 18 0,0 0-23 15,0 3 4-15,1 1-3 0,-1 0-2 0,-2 1 1 16,2 2-9-16,-2 1-10 0,2 2 6 0,-2-6-12 15,2 1 5-15,-2-4-6 0,2 2-2 16,-2-3-3-16,2-1-14 0,-2-2 13 0,0-1 5 16,0-15 0-16,2 26 0 0,-2-26-2 0,0 19 10 15,0-19-4-15,2 15 7 0,-2-15-1 0,0 0-4 16,0 16 0-16,0-16 2 0,0 0-17 0,0 0 4 16,0 0-14-16,0 0-16 0,0 0-19 15,0 0-28-15,0 0-12 0,-8-6 16 0,8 6-36 16,-13-16 29-16,7 5-36 0,0 1 46 0,-4 1-33 15,1-1 44-15,-1-3-27 0,0 2 46 16,-3 1-37-16,3 1 46 0,-2-1-29 0,-3-1 44 16,3 3-30-16,-1-2 9 0,-1 2 4 0,-1-1 1 15,3 2 11-15,-2-1 5 0,-1 2-2 16,3 0 2-16,-3 1 3 0,3-1 3 0,1 0 5 0,-1 2 1 16,2 0-2-16,-1 1 0 0,11 3 1 15,-20-8 0-15,20 8 4 0,-17-7 4 16,17 7 3-16,-14-4 4 0,14 4 11 0,-13-6-1 15,13 6 8-15,0 0 1 0,-12-4 1 0,12 4 4 16,0 0-8-16,0 0-2 0,-10-5-3 0,10 5 2 16,0 0-8-16,0 0-8 0,0 0 2 0,-11-5-3 15,11 5-1-15,0 0-2 0,0 0-1 16,0 0 13-16,11-3 3 0,-11 3-4 0,18-2 7 16,-5 0 7-16,1 2-5 0,3-1 7 0,-1 1-4 15,3 0 6-15,1-2-9 0,3 1 4 16,0 1-8-16,0-1-3 0,3 1-8 0,1-3 10 15,2 3-11-15,0-1 3 0,-2 0-10 0,2-1 5 16,-4 2-11-16,-2-1 11 0,-1 1-8 0,1 0 7 16,-2 0-10-16,-3-2 8 0,1 2-13 15,-3 0 5-15,-1 0 3 0,-15 0 8 0,25 0 3 16,-25 0 30-16,18 2 2 0,-18-2 37 0,15 1-16 16,-15-1 22-16,0 0-29 0,6 12 13 15,-6-12-32-15,-8 17-1 0,2-7-9 0,-5 1 28 16,-1 1-42-16,-3 3 22 0,-1 0-30 0,-3 0 19 15,-6 4-12-15,1 1 3 0,-3-1-7 0,-4 4 0 16,-2 1 2-16,2-3-6 0,4-2-5 16,0-1 9-16,2-1-16 0,2-3-1 0,5-1 0 15,1-2-2-15,3-1-24 0,1-1-56 0,1-2-46 16,2 0-87-16,-1-1-22 0,11-6-93 16,-14 10-61-16,14-10-102 0,-13 7-3 0,13-7 80 15,0 0-31-15,0 0-30 0,0 0-84 0,0 0-75 16,0 0-293-16,-2-12-587 0</inkml:trace>
  <inkml:trace contextRef="#ctx0" brushRef="#br1" timeOffset="-154669.17">19844 12854 339 0,'4'-18'455'0,"-4"18"-164"0,0-12-13 15,0 12-109-15,0 0 20 0,5-14-105 0,-5 14 12 16,0 0-131-16,0 0-53 0,0-11-87 0,0 11-325 16,0 0-63-16</inkml:trace>
  <inkml:trace contextRef="#ctx0" brushRef="#br2" timeOffset="58817.63">21138 4371 236 0,'0'0'379'0,"0"0"-90"0,-22 0-16 0,22 0-8 0,-15-1-31 16,15 1 28-16,-16-1-12 0,16 1 19 16,-19-2-11-16,19 2 19 0,-14-2-2 0,14 2 10 15,-13-5 16-15,13 5-10 0,0 0-9 16,-14-3-13-16,14 3-31 0,0 0-27 0,0 0-36 16,-15-1-33-16,15 1-34 0,0 0-18 0,0 0 42 15,0 0 49-15,0 0 13 0,0 0 12 16,29 1-12-16,-10 1 27 0,3-1-2 0,12 1-10 15,9-2-6-15,13 2-9 0,8-2-38 0,6 0-14 16,29-4-34-16,3 3-13 0,1-1-24 0,-2-2-64 16,1 0-7-16,-5-1 0 0,-4-1 0 0,-21 2 0 15,-10-1 0-15,-6 1 0 0,-2 0 0 16,-1-3 0-16,-13 4 0 0,-9 2 0 0,-2-2 0 16,-5 1 0-16,-3 0 0 0,0 1 0 0,-7-1 0 15,3 1 0-15,-3-1 0 0,-14 2 0 16,19-2 0-16,-19 2 0 0,0 0 0 0,0 0 0 15,0 0 0-15,0 0 0 0,0 0 0 0,0 0 0 16,0 0 0-16,-8 5 0 0,8-5-104 16,0 0-366-16,-19 3-114 0,19-3-100 0,0 0-18 15,-12 4 153-15,12-4-14 0,-15 7-86 0,15-7-587 16,-14 11-874-16</inkml:trace>
  <inkml:trace contextRef="#ctx0" brushRef="#br2" timeOffset="93063.81">13075 13126 156 0,'2'-14'357'0,"-2"14"-40"0,2-14-90 16,-2 14 33-16,0 0-104 0,2-20 64 15,-2 20-64-15,-2-13 49 0,2 13-45 0,-9-18 6 16,9 18-27-16,-10-19 17 0,2 11-12 0,-3 1-6 16,1 0-14-16,-2 1-4 0,-1 2-5 0,-1 0-18 15,-1 2-9-15,1-2-15 0,-3 6-4 16,3 2-21-16,-3 0 0 0,1 0-17 0,1 4 3 15,3 3-15-15,0 1 1 0,1 0-5 0,1 4 1 16,4-1-9-16,2 4-4 0,-1-2 3 0,5-1-1 16,0 2 5-16,5-2 6 0,1-3-8 15,2 4 5-15,2-5-7 0,3-3-1 0,-1 1 3 16,3-2-4-16,1-4 7 0,-1 0-3 0,-1-4 3 16,1-2 7-16,-1 0-6 0,-2-5 6 0,1 0 2 15,-3-3 1-15,1 0-1 0,-3-4-8 16,0-3 18-16,-2-1-20 0,-2-2 15 0,3-5-24 15,-3-2 21-15,-2-2-24 0,0 0 20 0,0 1-24 16,-2 3 11-16,0 2 22 0,0 4 32 16,0-1 20-16,0 4 0 0,0 0-3 0,0 2-2 15,0 14-16-15,-2-23-14 0,2 23-9 0,0-18 5 16,0 18-21-16,0 0-11 0,-2-12 4 16,2 12 0-16,0 0-5 0,0 0 6 0,0 0 0 15,-2 19 1-15,2-19 3 0,4 29 7 0,-2-12 2 16,0 1-5-16,2 3 1 0,0 2-9 0,0-1 0 15,3 5 0-15,-1 0-11 0,0-1-25 0,0 0-64 16,2-2-80-16,-1 3-50 0,1-1-73 16,2-4-25-16,-1 2-101 0,1-5-18 0,0-1-69 15,1-4-310-15,-3 0-421 0</inkml:trace>
  <inkml:trace contextRef="#ctx0" brushRef="#br2" timeOffset="93496.8">13389 13163 75 0,'0'0'611'0,"6"-13"-161"0,-6 13-48 16,4-11-36-16,-4 11-32 0,0 0-42 15,0 0-37-15,4-9-32 0,-4 9-43 0,0 0-12 16,0 0-30-16,0 0 1 0,0 0-36 0,0 0 8 16,-6 12-40-16,6-12-13 0,-4 16-14 0,4-16-6 15,-6 19-6-15,6-19-9 0,-4 18 1 16,4-18-6-16,-7 16 8 0,7-16 1 0,-6 14 16 15,6-14 20-15,-4 12 15 0,4-12 18 16,-8 7 10-16,8-7-8 0,0 0-7 0,-9 6-24 16,9-6 0-16,0 0-5 0,-8-6-25 0,8 6 5 15,-6-15-10-15,6 15-7 0,-4-22-5 0,4 22-2 16,2-28-3-16,0 12 24 0,2-1-39 0,2 1 28 16,1-2-33-16,1 2 27 0,2-3-27 0,3 3 26 15,-1 0-30-15,2 2 32 0,-1 3-29 16,1 0 29-16,-1 3-30 0,-1 3 33 0,0-1-32 15,-1 2 30-15,-11 4-22 0,20-2 41 16,-20 2-13-16,17 4 28 0,-17-4-6 0,10 8 16 16,-10-8-16-16,2 12 18 0,-2-12-13 0,-6 18-11 15,0-9-20-15,-2 1 11 0,-1 2-6 0,-3-4-17 16,2 0-10-16,-3 0-44 0,1-4-89 16,2 4-66-16,-3-5-51 0,1-1-53 0,12-2-47 15,-21 0-39-15,21 0-105 0,-23-7-96 0,15 0-419 16,-2 0-660-16</inkml:trace>
  <inkml:trace contextRef="#ctx0" brushRef="#br2" timeOffset="104125.61">13186 13408 182 0,'0'0'295'16,"0"0"-35"-16,0 0-66 0,0 0 18 0,0 0-79 16,-4-11 44-16,4 11-82 0,0 0 56 0,0 0-81 15,0 0 50-15,0 0-79 0,0 0 63 16,0 0-82-16,0 0 57 0,0 0-65 0,0 0 61 16,0 0-37-16,0 0 58 0,0 0-21 0,0 0 21 15,-8 12-20-15,8-12 20 0,-2 23-19 0,2-23-4 16,-2 28-1-16,2-14 0 0,0 2-5 15,2 2-6-15,-2-1-10 0,2-2-6 0,0 0-3 16,0 3 18-16,0-6-34 0,2 4 18 0,0-1-24 16,0-1 21-16,3-1-28 0,-1 1 22 15,0-4-30-15,0 2 24 0,2-2-28 0,3 0 1 16,-5-1 19-16,2-2-25 0,-2 3 6 0,-6-10-47 16,15 13-11-16,-15-13-49 0,12 8-7 15,-12-8-49-15,11 10-12 0,-11-10-21 0,0 0-59 16,0 0 19-16,10 4-70 0,-10-4-37 0,0 0-152 15,0 0-52-15</inkml:trace>
  <inkml:trace contextRef="#ctx0" brushRef="#br2" timeOffset="104368.9">13132 13645 195 0,'0'0'429'0,"-14"-10"-88"0,14 10 10 16,-8-7-96-16,8 7-25 0,0 0-26 0,-9-6-30 15,9 6-25-15,0 0-18 0,0 0-9 0,0 0-3 16,0 0-9-16,0 0-10 0,0 0-14 16,7-14-19-16,-7 14-9 0,12-3-12 0,-12 3-6 15,21-4-6-15,-21 4-8 0,24-4-3 0,-11 1-3 16,1 1-7-16,3-1-15 0,-3-2-34 16,-1 3-43-16,1-2-44 0,-1 3-46 0,-1-3-20 15,-12 4-10-15,23-5-70 0,-23 5 9 0,20-3-85 16,-20 3-172-16,21-4-78 0</inkml:trace>
  <inkml:trace contextRef="#ctx0" brushRef="#br2" timeOffset="104867.03">13546 13535 55 0,'0'0'514'0,"0"0"-148"0,0 0-76 15,0 0-51-15,0 0-46 0,0 0-15 0,0 0-9 16,0 0-11-16,0 0-10 0,0 16-16 16,0-16-12-16,0 17-7 0,0-17 15 0,2 24-31 15,-2-24 11-15,0 22-37 0,0-22 13 0,2 26-32 16,-2-26 18-16,0 22-28 0,0-22 19 0,0 21-33 16,0-21 27-16,-2 16-26 0,2-16 27 0,0 0-25 15,0 16 22-15,0-16-23 0,0 0-2 16,0 0 14-16,0 17 7 0,0-17 0 0,0 0-10 15,0 0-2-15,0 0-14 0,0 0-1 0,0 0-1 16,0 0-8-16,-8-9-3 0,8 9 4 16,-2-19-7-16,2 19-2 0,0-23 3 0,0 23 3 15,2-23-19-15,-2 23 16 0,6-25 0 0,-6 11-12 16,4 0 20-16,0 1-4 0,0 1 25 16,2-2-21-16,3-1 26 0,-3 4-25 0,2 2 24 15,0-3-28-15,3 3 39 0,-1 0-29 0,0 4 34 16,3-2-35-16,-1 4 38 0,-12 3-41 0,25 0 46 15,-25 0-42-15,17 8 55 0,-17-8-38 0,16 11 56 16,-16-11-33-16,8 19 28 0,-8-19-49 16,0 23 27-16,-2-11-38 0,-2 2 24 0,-2-3-41 15,-2 1 29-15,-1 0-38 0,1-4 29 0,0 2-35 16,0-3 28-16,-1 2-53 0,9-9-2 16,-16 7-113-16,16-7-36 0,-17 8-60 0,17-8-76 15,0 0-90-15,-16 1-53 0,16-1-71 0,0 0-392 16,0 0-568-16</inkml:trace>
  <inkml:trace contextRef="#ctx0" brushRef="#br2" timeOffset="118797.92">10801 12424 262 0,'0'0'354'15,"0"0"-89"-15,-9-9-19 0,9 9-35 0,0 0 16 16,-10-7 4-16,10 7-21 0,0 0-2 0,-10-10-30 16,10 10 5-16,0 0-22 0,0 0 10 0,-6-9-34 15,6 9 10-15,0 0-11 0,0 0-10 16,0 0-10-16,-7-7-4 0,7 7 4 0,0 0 6 15,0 0-4-15,9-11-1 0,-9 11-11 0,16-7-13 16,-3 2-5-16,-1-2-4 0,5 1-15 16,-1 0-4-16,1-2-14 0,1 0-2 0,3 1-10 15,0-4-2-15,1 4-9 0,-3-2-6 0,-1 4-5 16,1-5-4-16,-2 3-5 0,-1-1 2 16,-1 3 1-16,-1-1 1 0,-2 1-10 0,1 0 2 15,-3 2 1-15,-10 3-3 0,19-9 3 16,-19 9-3-16,14-5-4 0,-14 5-4 0,9-4-8 0,-9 4-8 15,0 0-36-15,12-5-45 0,-12 5-48 0,0 0-20 16,0 0-52-16,0 0-19 0,0 0-41 16,0 0-30-16,0 0-38 0,0 0-71 0,0 0-398 15,0 0-435-15</inkml:trace>
  <inkml:trace contextRef="#ctx0" brushRef="#br2" timeOffset="128353.82">11305 9162 50 0,'0'0'358'0,"0"0"-69"16,2-15-50-16,-2 15 2 0,0 0-36 0,0 0-1 15,2-13-5-15,-2 13-9 0,0 0 0 16,0 0-31-16,0 0 15 0,2-14-41 0,-2 14-1 15,0 0-36-15,0 0-4 0,0 0-35 0,0 0 8 16,0 0-3-16,0 0 21 0,0 0 8 0,0 0 3 16,0 0 7-16,-2 23-10 0,2-23-3 15,-4 23-11-15,2-8 6 0,0 1-15 0,2 2 13 16,-4 0-7-16,2-1 2 0,2 4-7 0,-2-1-2 16,0 0-20-16,0-1 9 0,2 3-20 15,-3-2-1-15,3-1-11 0,-2 0 2 0,2-1-14 16,0-2 5-16,-2 0-4 0,2-1 0 0,0-3-6 15,0-12 4-15,0 25-4 0,0-25 3 0,-2 17 0 16,2-17 4-16,0 0 1 0,0 19 7 16,0-19-2-16,0 0-1 0,0 0-6 0,0 0 0 15,0 0 0-15,0 0-8 0,0 0-2 0,0 0 3 16,0 0-7-16,-2-17 0 0,2 17-9 16,-2-27 3-16,2 10-8 0,0 0 0 0,0 0-1 15,0-2 1-15,-2 0-12 0,2-2 8 0,0 3-2 16,0-1 6-16,2 0-1 0,-2 2 5 15,0 0 3-15,0 0-4 0,2 0 6 0,0 1-3 16,-2 0 6-16,2 1-3 0,0 0-7 0,0 2 10 16,1-1 0-16,-1 2 2 0,0 1 1 0,-2 11 1 15,2-19-2-15,-2 19 2 0,4-19 8 16,-4 19-5-16,2-11 4 0,-2 11-10 0,0 0 9 16,2-15-5-16,-2 15 9 0,0 0-8 0,0 0 6 15,2-13-7-15,-2 13 2 0,0 0-5 0,0 0 8 16,0 0-7-16,0 0 5 0,0-14-17 15,0 14 20-15,0 0-7 0,0 0 4 0,0 0-8 16,0 0 6-16,0 0-8 0,0 0 5 0,0 0-2 16,0 0 5-16,2-13-7 0,-2 13 4 15,0 0-5-15,0 0 4 0,0 0-17 0,0 0-2 16,0 0-28-16,0 0-18 0,0 0-37 0,0 0-39 16,0 0-51-16,0 0-76 0,0 0-74 0,0 0-52 15,-12 5-41-15,12-5-356 0,-11 11-392 16</inkml:trace>
  <inkml:trace contextRef="#ctx0" brushRef="#br2" timeOffset="128738.87">11092 9180 454 0,'0'0'423'0,"-8"-11"-29"16,8 11-54-16,-8-8-28 0,8 8-58 0,-5-9-10 16,5 9-29-16,0 0-8 0,-6-10-23 0,6 10-25 15,0 0-22-15,0 0-25 0,0 0-9 0,0-14-4 16,0 14 3-16,15-8 3 0,-5 4 4 16,5 1-8-16,1-1 1 0,3 1 8 0,1-3-6 15,5 2-3-15,2-2-4 0,2 0-9 0,-2 0-7 16,6-2-7-16,0 3-8 0,-2-1-2 15,-2-2-16-15,-2 3-3 0,2-2-7 0,-4 2-6 16,-1 0-1-16,-3 1-13 0,-4-2 6 16,1 2-2-16,-3 1-7 0,-1 0 3 0,-4-1-6 15,-10 4 1-15,23-5-6 0,-23 5 0 0,17-3-6 0,-17 3-13 16,12-3-26-16,-12 3-34 0,0 0-63 16,10-4-59-16,-10 4-60 0,0 0-55 0,0 0-36 15,0 0-73-15,0 0-48 0,0 0-73 0,0 0-245 16,-4 12-382-16</inkml:trace>
  <inkml:trace contextRef="#ctx0" brushRef="#br2" timeOffset="129475.24">11669 9082 47 0,'6'-10'539'0,"-6"10"-137"0,0 0-85 16,0 0-49-16,0 0-32 0,0 0-35 0,0 0-35 15,6-9-26-15,-6 9-20 0,0 0 26 0,0 0-18 16,0 0 8-16,0 0-22 0,0 19 7 15,0-19-15-15,-2 22-2 0,2-8 20 0,-2 1-6 0,0 1-6 16,0 0-18-16,2 0-1 0,-2 1-4 16,0 0-15-16,0-1-9 0,2 1-12 0,-2-1-5 15,0 0-4-15,0-1-6 0,2-3-4 16,0-12-13-16,-5 23 0 0,5-23 2 0,-2 22-2 16,2-22 2-16,-2 15 8 0,2-15 13 0,0 0 27 15,-2 15 15-15,2-15 11 0,0 0-8 16,0 0-11-16,0 0-22 0,0 0-5 0,0 0-9 15,0 0-9-15,0 0-11 0,-6-8-4 0,6 8-2 16,0-22-7-16,0 22 0 0,0-29-4 0,0 13-4 16,2-1-2-16,0-1-2 0,0 0-5 15,2 1 8-15,-2 0-1 0,3-3-1 0,-1 5 0 16,-2-1 2-16,2 2-1 0,0-1-1 0,-2 3 1 16,-2 12-6-16,6-19 7 0,-6 19-15 0,7-17 5 15,-7 17-3-15,4-11 6 0,-4 11-2 16,0 0 2-16,0 0-3 0,14 1 6 0,-14-1 4 15,13 14 4-15,-9-3-4 0,0-2 6 0,0 5 4 16,0-1 10-16,2 3 3 0,-2-1-5 16,3 0-1-16,-3 0 6 0,2 0-2 0,-2-3 5 15,0 2-8-15,2-1 12 0,-1-2 5 0,-1-1 17 16,2 0 9-16,-6-10 35 0,8 15 4 16,-8-15 67-16,8 12 14 0,-8-12 38 0,9 5-31 0,-9-5 22 15,0 0-56-15,14-2 4 0,-14 2-43 16,13-12-18-16,-7 5-19 0,0-4-14 0,0-1-16 15,0-1-20-15,1-2 13 0,-1 0-29 16,0-2 10-16,-2 0-3 0,0 0-9 0,2 0-24 16,-1 1-8-16,-3 1-36 0,2 0-41 0,-2 3-2 15,0 0-77-15,-2 12-18 0,6-22-80 16,-6 22-69-16,2-15-93 0,-2 15 102 0,0 0-26 16,4-15-36-16,-4 15-28 0,0 0-51 0,0 0-53 15,0 0-457-15,0 0-642 0</inkml:trace>
  <inkml:trace contextRef="#ctx0" brushRef="#br2" timeOffset="129895.67">12244 8952 86 0,'0'0'503'0,"0"0"-130"15,-11-7-48-15,11 7-28 0,0 0-40 0,0 0-24 16,0 0-35-16,-8-5-22 0,8 5-15 0,0 0-17 15,0 0-13-15,0 0 1 0,0 0 20 16,0 0 3-16,0 0-4 0,8-5 4 0,-8 5-12 0,19-3 7 16,-19 3-25-16,25-3 4 0,-11-1-19 15,1 0-6-15,1 3-13 0,-1-3-10 0,1 2-17 16,1-3-8-16,-3 2-13 0,1 2-6 16,-1-2-11-16,-2 0-1 0,1 1-9 0,-13 2-16 15,21-4-26-15,-21 4-30 0,16-4-39 0,-16 4-32 16,0 0-37-16,17-2-38 0,-17 2-48 0,0 0-55 15,0 0-64-15,0 0-29 0,0 0-115 16,0 0-221-16,0 0-316 0</inkml:trace>
  <inkml:trace contextRef="#ctx0" brushRef="#br2" timeOffset="130237">12256 8952 125 0,'0'0'528'0,"0"0"-105"0,0 0-72 16,0 0-28-16,0 0-42 0,-12-2-44 0,12 2-43 16,0 0-19-16,0 0-46 0,0 0-10 15,0 0-5-15,0 0 20 0,-11 10 13 0,11-10-10 16,-6 21 2-16,2-7-11 0,-2 1-6 0,2 4 4 16,-3 0-13-16,3 0-13 0,0 2-1 0,0 0-5 15,0 1-16-15,2-1 5 0,0 1-4 16,0-1 4-16,2-1-4 0,0 2-2 0,0-3-4 15,2-2 7-15,0-1-2 0,2-1 9 0,0 0-7 16,4-4 8-16,-2 0-20 0,3-2 4 0,-1-3-25 16,2-1 1-16,3-1-22 0,-13-4-14 15,27 0-45-15,-13-3-54 0,1 1-68 0,-1-2-61 16,1-2-38-16,-1 1-41 0,-2 0-43 16,1 1-45-16,-1-2-88 0,-1 1-51 0,-1-1-360 15,0 1-518-15</inkml:trace>
  <inkml:trace contextRef="#ctx0" brushRef="#br2" timeOffset="130767.13">12601 9094 375 0,'0'0'419'0,"0"0"-78"15,0 0-41-15,0 0-8 0,0 0-37 0,0 0-16 16,0 0-53-16,0 0-13 0,0 0-25 16,0 0 23-16,0 0-6 0,11 9-11 0,-11-9-6 15,0 0-13-15,2 17-10 0,-2-17-25 16,0 15-8-16,0-15-23 0,0 0-3 0,0 22-24 0,0-22 0 16,0 0-13-16,0 19-1 0,0-19-14 15,0 0 2-15,-2 16-32 0,2-16-24 0,0 0-38 16,0 13-45-16,0-13-51 0,0 0-90 0,0 0-81 15,-7 9-97-15,7-9-387 0,0 0-444 16</inkml:trace>
  <inkml:trace contextRef="#ctx0" brushRef="#br2" timeOffset="130932.49">12653 8940 346 0,'0'0'414'0,"4"-10"-81"0,-4 10-68 16,0 0-62-16,2-12-37 0,-2 12-61 0,0 0-71 16,0 0-27-16,0 0-68 0,6-12-28 0,-6 12-77 15,0 0-320-15,0 0-45 0</inkml:trace>
  <inkml:trace contextRef="#ctx0" brushRef="#br2" timeOffset="131438.76">12870 8883 15 0,'0'0'554'0,"0"0"-162"15,0 0-73-15,0 0-50 0,-10-8-35 0,10 8-32 16,0 0-37-16,0 0-23 0,0 0-22 15,0 0-13-15,0 0-11 0,6-7-11 0,-6 7-13 16,14-4-10-16,-14 4-14 0,23-5 2 0,-11 3-9 16,1 1-11-16,1 0 2 0,1-1-6 15,-1 1-4-15,1 0-6 0,-1 1 0 0,-14 0-2 0,25 0-2 16,-25 0-4-16,23 1-1 0,-23-1 6 0,16 3 8 16,-16-3 10-16,13 4 17 0,-13-4 9 15,8 9 13-15,-8-9 2 0,4 12-5 0,-4-12-3 16,2 17-9-16,-2-17-6 0,0 19 0 15,0-19-7-15,4 21-6 0,-4-21 4 0,4 25-9 16,0-13 5-16,1 2-9 0,-1 0-3 0,2 1-2 16,0 0 5-16,-2 1 10 0,0-2-4 15,1-1 9-15,-1 2 1 0,0-4 33 0,-2 1 15 16,-2-12 26-16,2 22 10 0,-2-22 5 0,-2 22-8 16,2-22-7-16,-10 19-23 0,5-11-13 0,-5 1-22 15,-2-2-13-15,-1 1-8 0,-1-1 0 16,-3 1-19-16,1-2 4 0,-1-1-10 0,-1 0-1 15,-1 0-12-15,2-1-20 0,1-2-38 0,-1 2-43 16,3 0-46-16,-1-2-41 0,5-1-39 0,10-1-57 16,-21 4-47-16,21-4-84 0,-14 0-67 15,14 0-61-15,0 0-275 0,0 0-427 0</inkml:trace>
  <inkml:trace contextRef="#ctx0" brushRef="#br2" timeOffset="131901.25">13488 8868 475 0,'0'0'453'0,"0"0"-81"0,0 0-43 16,0 0-26-16,-8-8-35 0,8 8-38 0,0 0-15 16,0 0-17-16,0 0-28 0,0 0-14 15,0 0-20-15,8-11-11 0,-8 11-16 0,12-8-10 16,-12 8-12-16,19-7-11 0,-7 2-6 0,3 2-10 16,-5-1-8-16,7 0-11 0,-3-3-5 0,-1 3-13 15,1-3 3-15,1 2-14 0,-3 2-14 16,0-2-34-16,-12 5-31 0,19-8-32 0,-19 8-53 15,16-6-59-15,-16 6-59 0,0 0-79 0,0 0-25 16,0 0-431-16,0 0-411 0</inkml:trace>
  <inkml:trace contextRef="#ctx0" brushRef="#br2" timeOffset="132203.08">13502 8822 450 0,'0'0'424'0,"0"0"-81"15,0 0-52-15,0 0-29 0,0 0-38 16,0 0-36-16,-6 7-27 0,6-7-3 0,0 0-1 16,-10 12 4-16,10-12 5 0,-10 23 7 0,3-12-10 15,1 4-7-15,-2 0-22 0,2 1 1 16,-1 2-14-16,-1-1-16 0,2 1 0 0,0 1-10 16,2-2 1-16,0 2 2 0,1-2-5 0,1-1-1 15,4 0 7-15,1-1-5 0,-1-1-10 16,4-2-13-16,2 1-9 0,0-2-10 0,3-2-9 15,3-2-9-15,-1-1-13 0,1-2-36 0,0 1-44 16,1-3-63-16,-1-1-50 0,3-2-48 0,-3 1-46 16,1-2-75-16,-1 0-104 0,-1-4-81 0,-1 2-393 15,-1 1-567-15</inkml:trace>
  <inkml:trace contextRef="#ctx0" brushRef="#br2" timeOffset="133214.91">13937 8886 67 0,'0'0'430'0,"0"0"-94"0,0 0-45 16,0 0-46-16,0 0-30 0,0 0-27 16,0 0-19-16,0 0-34 0,0 0-35 0,0 0-21 15,0 0-7-15,0 0 34 0,0 0 3 0,-7 13 6 16,7-13-21-16,0 18 8 0,0-18-27 15,-4 20 14-15,4-20-16 0,-2 25 11 0,-2-13-14 16,2 0 9-16,0 2-11 0,-2-2 0 0,2 1-5 16,-2-2-5-16,-1 1-11 0,5-12-2 0,-6 19-7 15,6-19 0-15,-4 15-6 0,4-15 7 0,0 0 7 16,-4 15 11-16,4-15 10 0,0 0 1 16,0 0-11-16,-4 11-7 0,4-11-16 0,0 0-5 15,0 0-4-15,0 0-3 0,-11-12-6 16,11 12-3-16,-2-12-4 0,2 12 3 0,-2-18-3 15,2 18 0-15,0-20-12 0,0 20 14 0,4-25-8 16,-1 13 1-16,5-2-6 0,-4 0 2 16,2-1-2-16,0 1 5 0,5-1-11 0,-5 2 10 15,4-1-9-15,1 3 1 0,-3 1-3 0,0 1 6 16,2 0-6-16,-1 2 10 0,-1 1 0 0,2 1 0 16,-10 5-3-16,17-5 5 0,-17 5 2 0,12-3-3 15,-12 3 2-15,0 0-2 0,17 4 8 16,-17-4 2-16,0 0 12 0,10 8-4 0,-10-8 5 15,0 0-6-15,0 13-2 0,0-13 0 0,-6 13-1 16,6-13-3-16,-15 14-5 0,15-14-2 16,-16 12 4-16,16-12-9 0,-15 9 7 0,15-9-14 15,-14 7-17-15,14-7-36 0,-12 8-30 0,12-8-44 16,0 0-60-16,-11 6-55 0,11-6-76 16,0 0-76-16,0 0-22 0,0 0-407 0,0 0-444 15</inkml:trace>
  <inkml:trace contextRef="#ctx0" brushRef="#br2" timeOffset="133570.95">14120 8761 437 0,'0'0'440'16,"0"-13"-62"-16,0 13-49 0,0 0-39 0,5-18-45 16,-5 18-55-16,8-15-31 0,-2 8-21 0,2 1-13 15,3-2-13-15,3 2-12 0,1-1-9 16,-1 1-16-16,5 0-5 0,-1 1-9 0,1 1-9 15,0 2-11-15,-3 0-3 0,3 2-8 0,-3 1 0 16,-1 2 7-16,-3 1 13 0,0 2 29 0,-1 1 22 16,-5 4 14-16,0 2 24 0,-2-1 1 0,-2 2 17 15,-2 3 1-15,-2 0-9 0,0 1-7 16,-4 2-19-16,2-2-17 0,0 1-13 0,-4-2-23 16,3 2-8-16,-3-1-16 0,2 0-8 0,2-1-10 15,-2 2-5-15,-1-3-2 0,1-1-8 16,2 3-5-16,-2-4 1 0,0 0-14 0,2 0-14 15,-3-2-16-15,3-1-11 0,-4-2-38 16,0-1-32-16,1-1-34 0,-3 1-23 0,0-4-23 16,10-4-16-16,-19 7-42 0,19-7-37 0,-18 5-37 15,18-5-69-15,-17 1-42 0,17-1-376 0,-14 0-423 16</inkml:trace>
  <inkml:trace contextRef="#ctx0" brushRef="#br2" timeOffset="134774.37">14674 8754 271 0,'0'0'406'0,"0"0"-57"0,0 0-40 0,0 0-32 15,0-14-34-15,0 14-29 0,0 0-38 0,0 0-31 16,0 0-28-16,0 0-20 0,0 0-21 0,0 0-12 16,5-15 2-16,-5 15 9 0,0 0 3 0,16-2 3 15,-16 2 3-15,23-1 6 0,-9 0 5 16,1-1 1-16,1-2-3 0,-1 3 2 0,1-2-10 16,3 0-14-16,0-1-9 0,-1 1-13 0,-1-2-13 15,1 0-3-15,-1 1-16 0,-3 0-15 16,1 0-37-16,-3 1-39 0,1 0-42 0,-13 3-40 15,18-3-62-15,-18 3-78 0,0 0-63 0,0 0-487 16,0 0-466-16</inkml:trace>
  <inkml:trace contextRef="#ctx0" brushRef="#br2" timeOffset="135108.12">14745 8750 544 0,'0'0'422'0,"0"0"-70"0,0 0-47 0,0 0-28 16,0 0-40-16,0 0-45 0,0 0-38 0,0 0-23 15,-8 4-11-15,8-4 17 0,0 0 21 16,-9 17-3-16,9-17-1 0,-6 21-14 0,4-10 0 16,0 4-14-16,-2 1-3 0,-2-1-16 0,1 3-9 15,1-1-6-15,2 2-12 0,-2-1 3 0,2 0-12 16,2-1 2-16,0 2-8 0,0 0-6 0,2-3-3 15,0-1 8-15,2 1-8 0,0-3-7 16,3 0-2-16,1-2-13 0,0 1 2 0,3-3-5 16,-3 1-7-16,0-4-3 0,2-1-1 0,-1 3-14 15,1-4-14-15,-10-4-42 0,19 6-42 16,-19-6-53-16,20 1-35 0,-20-1-30 0,19-4-42 16,-19 4-26-16,18-7-55 0,-5 3-52 0,-7-2-37 15,4 1-420-15,1-1-460 0</inkml:trace>
  <inkml:trace contextRef="#ctx0" brushRef="#br2" timeOffset="135516.82">15355 8740 87 0,'0'0'512'0,"6"-17"-115"15,-6 17-62-15,0-13-19 0,0 13-25 0,0 0-29 16,4-16-23-16,-4 16-18 0,0 0-22 0,0 0-17 16,0-14-22-16,0 14-26 0,0 0-16 15,0 0-20-15,0 0-4 0,0 0-19 0,0 0 12 16,-8-7-4-16,8 7 3 0,-9 8-14 0,9-8 18 15,-10 15-8-15,6-3 6 0,-2 0-1 16,-3 0 5-16,5 2-5 0,0 1 10 0,0 0-6 16,-2 1-7-16,4-1-13 0,-2 0-11 0,2 2-6 15,2-3-11-15,-3 1-8 0,3-15-2 0,3 26-9 16,-3-14 2-16,4 2-9 0,-2-2 6 16,2-4-7-16,0 4-4 0,-4-12-6 0,10 15-28 15,-10-15-35-15,13 12-57 0,-13-12-55 0,12 7-33 16,-12-7-44-16,0 0-23 0,8 3-54 15,-8-3-76-15,0 0-34 0,0 0-24 0,0 0-352 16,0 0-417-16</inkml:trace>
  <inkml:trace contextRef="#ctx0" brushRef="#br2" timeOffset="135730.26">15253 8879 375 0,'0'0'480'0,"0"0"-94"15,-10-7-54-15,10 7-29 0,0 0-46 16,0 0-46-16,0 0-31 0,-8-7-20 0,8 7-3 15,0 0-1-15,0 0-11 0,10-5-18 0,-10 5-25 16,17-3-15-16,-17 3-20 0,18-4-12 0,-5 3-8 16,1-2-17-16,-4-1-7 0,7 2-36 15,-5-1-50-15,3 1-40 0,-1 0-25 0,-1 0-29 16,-1 0-23-16,-12 2-40 0,23-3-27 16,-23 3 14-16,23-1-19 0,-23 1 17 0,12-2-16 15,-12 2-12-15,14 0-158 0,-14 0 47 0</inkml:trace>
  <inkml:trace contextRef="#ctx0" brushRef="#br2" timeOffset="135908.88">15522 8828 500 0,'12'1'223'0,"-12"-1"18"0,0 0-20 0,0 0-9 16,0 0 2-16,0 0-7 0,11 5 1 0,-11-5-15 15,0 0-16-15,0 0 2 0,0 0-36 0,0 0-13 16,0 0 9-16,0 0-14 0,4 11-8 16,-4-11-16-16,0 0-22 0,-4 19-17 0,4-19-6 15,-9 15-28-15,9-15 12 0,-6 18-7 0,6-18-8 16,-8 17-17-16,4-10 3 0,4-7-50 15,-8 18-38-15,8-18-70 0,-11 16-77 0,11-16-72 16,-8 9-83-16,8-9-411 0,0 0-390 16</inkml:trace>
  <inkml:trace contextRef="#ctx0" brushRef="#br2" timeOffset="136045.55">15536 8730 146 0,'0'0'415'0,"5"-17"-120"16,-5 17-60-16,4-12-63 0,-4 12-85 0,4-13-70 16,-4 13-112-16,4-11-306 0,-4 11 70 15</inkml:trace>
  <inkml:trace contextRef="#ctx0" brushRef="#br2" timeOffset="136511.02">15720 8538 486 0,'0'-13'475'0,"0"13"-102"0,0 0-58 0,0 0-31 0,0 0-34 16,0-13-68-16,0 13-8 0,0 0-38 15,13-11-12-15,-13 11-35 0,18-8-4 0,-5 4-26 16,5 1 6-16,-3-1-26 0,1 1 4 0,3 3-21 15,0 0 8-15,-5 0-20 0,3 2-1 16,-3-1 0-16,3 3-1 0,-7-2-1 0,2 3 3 16,-1-1 9-16,-3 3 10 0,-8-7 19 0,15 15 14 15,-15-15 11-15,6 21 7 0,-6-10 0 16,0 4 2-16,-2 1-1 0,0 1-8 0,0 0-8 16,-1 1-12-16,-1-2 9 0,4 4-16 0,-4-1 1 15,4-1-13-15,-4 0-9 0,4-1 3 16,0 1 3-16,0-2-11 0,0 1 0 0,4-3-7 15,-4 1 5-15,0-15-6 0,0 23 2 0,0-23-5 16,4 22 12-16,-4-22 5 0,0 15 23 0,0-15 22 16,-4 12 4-16,4-12-5 0,-4 15-15 0,4-15-5 15,-14 12-14-15,5-4-5 0,-3-4-8 16,2 0 0-16,1 1-12 0,-5-2 0 0,1 1-8 16,-1-1-33-16,2 0-35 0,1-2-41 0,-5 3-18 15,5-4-37-15,-1 3-25 0,12-3-10 16,-23 3-56-16,23-3-81 0,-18 1-75 0,18-1-96 15,0 0-312-15,-17 0-426 0</inkml:trace>
  <inkml:trace contextRef="#ctx0" brushRef="#br2" timeOffset="142507.86">16417 8459 211 0,'-6'-9'401'0,"6"9"-85"0,0 0-11 15,0 0-37-15,-8-10-27 0,8 10-20 16,0 0-40-16,0 0-15 0,0 0-32 0,-9-7-4 15,9 7-37-15,0 0 0 0,0 0-31 16,0 0 12-16,0 0-20 0,9-7 8 0,-9 7-13 16,12-5 6-16,-12 5-13 0,19-4 7 0,-5 3-21 15,-2-2 7-15,3 0-16 0,-3 1 5 0,3 0-15 16,-1-2 8-16,3 3-13 0,-7-2 6 16,3 0-25-16,-13 3-15 0,22-3-37 0,-22 3-19 15,17-2-37-15,-17 2-32 0,0 0-11 0,0 0-40 16,14 0-6-16,-14 0-31 0,0 0-26 0,0 0-291 15,-8 10-121-15</inkml:trace>
  <inkml:trace contextRef="#ctx0" brushRef="#br2" timeOffset="142807.83">16425 8473 137 0,'0'0'421'0,"0"0"-95"0,0 0-42 0,0 0-57 0,-10 5-22 16,10-5-31-16,0 0-31 0,0 0-22 15,0 0-7-15,-12 8 9 0,12-8 11 0,-5 12-4 16,-3-5-8-16,2 4-4 0,2 0-5 0,-4 2-2 16,-3 0-7-16,3 3-2 0,0 3-12 15,-5-2-7-15,3 4-12 0,0-2-5 0,1-2-11 16,1 0-12-16,4 0-1 0,-4-2-4 0,2 1-8 16,1-3 2-16,1 0-10 0,0 0 6 15,0-3-1-15,4-10 3 0,0 21-3 0,0-21 2 16,4 18-6-16,-4-18 1 0,8 14-9 0,-8-14 7 15,11 11-14-15,-11-11 8 0,16 8-9 16,-16-8-6-16,15 5-32 0,-15-5-46 0,18 3-51 16,-18-3-44-16,21 1-40 0,-21-1-46 0,23-1-55 15,-23 1-41-15,22-3-431 0,-22 3-383 0</inkml:trace>
  <inkml:trace contextRef="#ctx0" brushRef="#br2" timeOffset="143339.78">16686 8735 259 0,'0'0'416'0,"0"0"-75"0,-4-12-54 0,4 12-37 16,0 0-33-16,-15-8-25 0,15 8-16 0,0 0-21 15,-16-2-13-15,16 2-16 0,-19 5-12 0,19-5-15 16,-19 8-8-16,7-4-1 0,2 4-12 0,-3 0-7 16,3 0-10-16,-2 2-10 0,3-1-4 15,1 1-8-15,2-1-11 0,-2-1 4 0,-1 1-5 16,9-9-1-16,-6 17 2 0,6-17-1 0,0 14 7 16,0-14-1-16,2 9-3 0,-2-9-5 15,13 4-6-15,-13-4 0 0,22 2-7 0,-22-2 1 16,23-6-4-16,-11 1 0 0,1-1-1 0,1-3-1 15,-3 2 0-15,1-4 3 0,-4 2-2 0,3-3 4 16,1-2-1-16,-6 1 3 0,3-2 0 16,-1-1 1-16,-4-1 1 0,0 0-2 0,0-1-4 15,-2 0 1-15,2-1 23 0,1 3 15 0,-5 1-3 16,4 0 12-16,-4 2-14 0,0 13 7 16,4-21-18-16,-4 21 0 0,0-17-15 0,0 17-1 15,0 0-9-15,2-14 3 0,-2 14-6 0,0 0 19 16,0 0-2-16,0 0 4 0,-6 12-5 0,6-12 7 15,-4 22-7-15,-1-8 7 0,1 1-9 16,2 1-2-16,-2 1-5 0,4 0-2 0,-4 0-4 16,4 0 0-16,-4 0-40 0,4 0-27 0,0-1-43 15,0 0-52-15,-4 0-41 0,4-2-57 0,0-1-40 16,0-13-63-16,0 25-23 0,0-25-449 16,0 19-442-16</inkml:trace>
  <inkml:trace contextRef="#ctx0" brushRef="#br2" timeOffset="143527.94">16804 8788 492 0,'0'0'502'0,"8"-12"-98"0,-8 12-34 0,0 0-52 16,4-7-68-16,-4 7-49 0,0 0-38 16,0 0-31-16,0 0-21 0,0 0-11 0,0 0-17 15,0 0-14-15,0 0-13 0,0 11-15 16,0-11-6-16,-4 19-12 0,4-19-22 0,-8 16-42 15,8-16-43-15,-7 18-52 0,7-18-59 0,-4 16-83 16,4-16-51-16,-12 11-395 0,12-11-300 16</inkml:trace>
  <inkml:trace contextRef="#ctx0" brushRef="#br2" timeOffset="143684.99">16870 8612 238 0,'0'0'408'0,"4"-17"-103"0,-4 17-67 0,4-12-43 16,-4 12-63-16,0 0-71 0,6-15-62 0,-6 15-113 15,0 0-111-15,0 0-166 0,4-10 85 0</inkml:trace>
  <inkml:trace contextRef="#ctx0" brushRef="#br2" timeOffset="146583.33">17062 8284 63 0,'0'0'355'0,"0"0"-71"0,-12-1-42 0,12 1-8 15,0 0-35-15,0 0 10 0,0 0-24 0,-9-5-12 16,9 5-23-16,0 0-35 0,0 0-18 15,0 0-24-15,0 0-7 0,0 0-13 0,0 0 9 16,9-9-19-16,-9 9 12 0,12-4-19 0,-12 4 11 16,19-5-18-16,-19 5 12 0,22-3-18 15,-7 1 14-15,-3-1-17 0,3 0 7 0,-3-1-20 16,3 3 13-16,-15 1-16 0,22-3 10 0,-22 3-15 16,17-3 16-16,-17 3-18 0,0 0 17 0,14 2-8 15,-14-2 16-15,9 8 4 0,-9-8 26 16,0 0-14-16,0 21 18 0,0-21-12 0,-5 24 8 15,1-8-7-15,0 0 8 0,0 2-5 0,0 3 6 16,2 1-8-16,-2 4 2 0,0 1 2 0,-1 3-7 16,5-1-3-16,0 3-7 0,0 0 1 15,0 1-8-15,5-1-12 0,-5-1 2 0,0-1-3 16,0 0 0-16,4-3-4 0,-4-3 3 16,0-2 3-16,0-1 11 0,-4 0 0 0,4-3 21 15,-5-1 1-15,1 1 13 0,0-3-15 0,-2 0-1 16,2-1-3-16,-4-2-6 0,-3 0-6 0,3-2-4 15,-4 0-3-15,1-1-8 0,3-2-4 16,-4 1-3-16,1-1-2 0,-3-2-3 0,5 0-26 16,-5-3-26-16,14-2-30 0,-21 4-37 0,21-4-14 15,-22-1-42-15,22 1-21 0,-19-5-37 0,19 5-38 16,-19-10-35-16,19 10 1 0,-12-9-56 16,12 9-331-16,-14-13-254 0</inkml:trace>
  <inkml:trace contextRef="#ctx0" brushRef="#br2" timeOffset="150213.77">17800 8482 95 0,'0'0'369'0,"-12"-5"-56"0,12 5-31 0,-11-5-6 16,11 5-25-16,-16-5-15 0,16 5 4 0,-15-7-32 16,15 7 4-16,-18-5-12 0,18 5-7 0,-17-5-15 15,17 5-15-15,-14-5-12 0,14 5-15 0,-15-5-9 16,15 5-23-16,0 0-22 0,-8-7-18 15,8 7-4-15,0 0-22 0,4-16 0 0,6 7-17 16,-1-1-4-16,5-1 1 0,7-3-6 0,1-1-2 16,1-2-13-16,8 3-22 0,-4 0-29 15,0 0-27-15,0 4-46 0,0 0-15 0,-5 5-51 16,-3 0-41-16,0 1-25 0,-1 3-49 0,-1 1-5 16,-17 0-107-16,18 7-193 0,-18-7-169 15</inkml:trace>
  <inkml:trace contextRef="#ctx0" brushRef="#br2" timeOffset="150417.42">17682 8691 270 0,'-12'8'430'0,"8"0"-89"16,4-8-68-16,-11 8-33 0,11-8-18 16,0 0-13-16,0 0-26 0,0 0-30 0,19-4-23 15,-9-1-18-15,7-2-21 0,1 0-19 0,1 0-17 16,2-1-7-16,1 0-12 0,1-1 6 15,0-1-29-15,4 1-31 0,-5-2-30 0,1 0-38 16,0 3-19-16,-2-3-72 0,-3 4-41 0,-3-1-15 16,1 3-128-16,-1-2-163 0,-3 0-86 0</inkml:trace>
  <inkml:trace contextRef="#ctx0" brushRef="#br2" timeOffset="152105.8">18573 8260 443 0,'0'0'391'0,"0"0"-50"0,-14 0-15 15,14 0-24-15,-13-3-8 0,13 3-59 0,-10-5-13 16,10 5-27-16,-8-8-16 0,8 8-22 0,-9-10-14 16,9 10-21-16,-4-12-14 0,4 12-5 0,0-15-13 15,0 15 7-15,4-20-8 0,0 6 5 16,1 2 2-16,3-1 8 0,2 0 6 0,3-2 12 15,-3 2-6-15,6-1-13 0,-1 4-12 0,-3 0-18 16,3 2-11-16,-3 3-4 0,-12 5-16 16,23-2 7-16,-23 2 4 0,14 8-1 0,-14-8-4 15,9 23-1-15,-9-8-12 0,0 4-3 0,-4 2-1 16,-1 6 5-16,-1 0-9 0,-2 5 2 16,-4 2 0-16,1-4-1 0,-1 0 3 0,-3 0-4 15,7-6 6-15,-4-2 6 0,5-5 11 0,-1-1 22 16,4-1 49-16,-2-3 33 0,2-1 22 0,4-11-2 15,-4 14-4-15,4-14-14 0,0 0-10 0,0 0-29 16,10 7-5-16,-10-7-33 0,21-6-1 16,-11 2-33-16,2 0-3 0,3-2-65 0,1 1-72 15,-1 0-68-15,3-2-88 0,1 2-102 0,-2-1-120 16,-3-2 45-16,7 3 24 0,-7 0-47 16,1-1-51-16,-3 0-69 0,3 2-537 0,-7-2-756 15</inkml:trace>
  <inkml:trace contextRef="#ctx0" brushRef="#br2" timeOffset="153109.25">19057 7943 78 0,'-4'-18'686'0,"0"3"-176"0,-1 2-61 0,1-1-37 16,0 2-50-16,2 3-11 0,2 9-48 0,-8-20-36 15,8 20-63-15,-4-14-37 0,4 14-40 0,0 0-17 16,0 0 1-16,0 0 24 0,0 0 4 16,0 0-6-16,-4 16 7 0,4-2-7 0,0 2-3 15,0 4 15-15,0 1 5 0,0 2-10 0,4 6-15 16,-4 1-13-16,0 3 3 0,0 1-5 0,0 0-8 16,0 1-17-16,-4 4-20 0,4-4-12 0,0-1-14 15,-5-1-1-15,5-1-9 0,-4-2-11 16,4-3-12-16,-2-7-6 0,0 1 0 0,0-4 1 15,2-2 4-15,-4-1-12 0,4-14-25 16,-4 13-2-16,4-13-1 0,0 0-2 0,0 0 5 16,0 0-5-16,-4-13 0 0,4 13 2 0,0-22-11 15,4 8 1-15,0 1-2 0,0-1-9 16,0-2-3-16,2 0 0 0,3 0 18 0,-1 1 8 16,-2 0 4-16,7 1 1 0,-3 2-5 0,-2 0-12 15,0 1 0-15,1 4 1 0,-3-1 8 0,-6 8 6 16,18-11 2-16,-18 11 8 0,13-4 4 0,-13 4-1 15,0 0 7-15,18 4 3 0,-18-4 4 16,13 10-5-16,-13-10 2 0,12 13 1 0,-12-13 4 16,11 14 4-16,-11-14-9 0,12 13 7 0,-12-13-4 15,10 14 4-15,-10-14 4 0,13 12-1 16,-13-12 1-16,10 10-1 0,-10-10 2 0,12 7 5 16,-12-7-6-16,0 0 7 0,15 7 0 0,-15-7-3 15,0 0 12-15,12 1-9 0,-12-1 0 16,0 0-2-16,15-6 1 0,-15 6-2 0,8-9-4 15,-8 9 1-15,10-11 4 0,-10 11-11 0,9-14 4 16,-9 14 3-16,4-16-1 0,-4 16-2 0,0-12 0 16,0 12-1-16,0-18-2 0,0 18 0 15,-4-21 0-15,4 21 1 0,0-18-1 0,0 18 0 16,-4-18-2-16,4 18-1 0,0-13 1 0,0 13-5 16,0 0 2-16,0-21-1 0,0 21 2 0,4-14-2 15,-4 14 3-15,8-15-3 0,-8 15 1 16,14-14 9-16,-14 14-6 0,17-12-8 0,-17 12 4 15,14-10 1-15,-14 10-3 0,19-5 5 16,-19 5-7-16,12-1 5 0,-12 1-6 0,13 2 6 16,-13-2 5-16,10 10-3 0,-10-10 7 0,8 15 4 15,-8-15 4-15,9 18 4 0,-9-18-3 0,6 21 6 16,-6-21-4-16,8 19 8 0,-8-19 3 0,6 20-3 16,-1-12 4-16,-5-8 4 0,12 17-2 15,-2-11-5-15,-1-1-6 0,-9-5 6 0,22 5-5 16,-22-5-2-16,25-3-5 0,-10 1-1 0,-1-3 0 15,-2-4-8-15,3 1-3 0,-3-4 0 16,-1-2 17-16,1 2-19 0,-4-2 17 0,-1-2-21 16,-3-2 15-16,0 3-12 0,-4-2 26 0,0 1-18 15,0 1 26-15,-4 0-18 0,0 1 15 16,-1 2-21-16,-1 0 18 0,2 4-25 0,4 8 20 0,-8-18-30 16,8 18 16-16,-6-10-25 0,6 10 18 15,0 0-21-15,0 0 30 0,0 0-20 16,0 0 24-16,10 16-19 0,-2-7 29 0,3 1-10 15,-3 1 32-15,2 2-14 0,3 0 47 0,-5-3-33 16,2 4 5-16,-6-2 1 0,5 0-15 0,-1-2-2 16,-2 0-2-16,-2 2-3 0,-4-12-5 0,4 19-7 15,-4-19-15-15,4 19-41 0,-4-19-83 16,-4 20-121-16,4-20-95 0,-8 16 3 0,8-16-78 16,-10 16-100-16,-3-8-105 0,5-2-541 15,-6 4-804-15</inkml:trace>
  <inkml:trace contextRef="#ctx0" brushRef="#br2" timeOffset="153358.45">18856 8660 827 0,'-27'5'668'0,"5"4"-111"0,7-4-90 16,-1-1-28-16,1 1-17 0,15-5-8 15,-14 1 5-15,14-1-29 0,0 0-19 0,22-9-5 16,1 2-13-16,19-6 100 0,7-2-32 0,28-7-84 15,7-2-19-15,1-1-82 0,2-2-23 16,6 0-58-16,-4 1-12 0,-2-1-51 0,2-1 1 16,-7 2-56-16,-5 0-37 0,-19 7 0 0,-9 5 0 15,-10 0-34-15,-3 4-81 0,-9 0-47 0,-3 3-35 16,-3-1-57-16,-7 2-77 0,5 0-134 0,-7 1-169 16,-1 0 30-16,-11 5 43 0,12-9-79 15,-12 9-691-15,0 0-992 0</inkml:trace>
  <inkml:trace contextRef="#ctx0" brushRef="#br2" timeOffset="157099.87">8496 13156 538 0,'0'0'483'16,"0"0"-78"-16,-13 0-35 0,13 0-28 0,0 0-44 15,0 0-28-15,0 0-34 0,-14-6-31 0,14 6-34 16,0 0-14-16,0 0-8 0,0 0-4 16,0 0-15-16,6-8-36 0,-6 8-18 0,15-8-14 15,-15 8-18-15,16-7-47 0,-16 7-39 0,17-7-53 16,-17 7-53-16,14-4-52 0,-14 4-29 0,0 0-25 16,15 2-51-16,-15-2-38 0,0 0-37 0,8 12-310 15,-8-12-256-15</inkml:trace>
  <inkml:trace contextRef="#ctx0" brushRef="#br2" timeOffset="157242.31">8508 13272 104 0,'0'0'537'16,"0"0"-114"-16,-6 11-80 0,6-11-26 0,0 0-24 15,0 0-36-15,0 0-28 0,0 0-18 16,0 0-26-16,0 0-35 0,0 0-26 0,17-3-27 0,-17 3-18 16,12-8-21-16,-12 8-79 0,17-7-44 15,-17 7-71-15,16-9-52 0,-16 9-77 0,17-11-77 16,-17 11-413-16,16-8-340 0</inkml:trace>
  <inkml:trace contextRef="#ctx0" brushRef="#br2" timeOffset="158651.57">8845 13069 161 0,'0'0'289'0,"0"0"-37"0,0 0-65 0,0 0 22 16,-8-7-89-16,8 7 44 0,0 0-19 0,0 0-11 16,0 0-23-16,-6-9-2 0,6 9 0 15,0 0-8-15,0 0-9 0,0 0-5 0,-2-16 2 16,2 16 0-16,0 0 8 0,4-13 7 0,-4 13 8 15,8-15 7-15,-8 15 0 0,10-15-2 16,-3 7-9-16,1 0-11 0,0 2-8 0,-8 6-14 16,17-11-9-16,-17 11-4 0,16-6-9 0,-16 6 3 15,19 0-8-15,-19 0 0 0,16 11-2 16,-9-5-8-16,-1 4 3 0,-2 2-8 0,0 0-3 16,-4 1-7-16,2 3 16 0,-4 2-24 0,0 0 15 15,-2 2-24-15,0 1 11 0,-3-2-13 0,1 4 8 16,-2-5-14-16,4 1 4 0,-2-3 0 0,-1-2 2 15,1 0 6-15,2-4 10 0,0 2 22 16,4-12 16-16,-6 17 17 0,6-17-20 0,0 0 4 16,-4 12-5-16,4-12-5 0,0 0 11 15,0 0-9-15,0 0-6 0,0 0-11 0,12-2-6 16,-12 2-6-16,10-6-10 0,-10 6 1 0,15-4 0 16,-15 4-3-16,16-7-22 0,-16 7-18 15,17-7-31-15,-17 7-42 0,19-7-10 0,-19 7-49 16,18-8-8-16,-18 8-43 0,17-7-11 0,-17 7-32 15,14-5-23-15,-14 5-16 0,15-7-43 0,-15 7-23 16,14-7-352-16,-14 7-285 0</inkml:trace>
  <inkml:trace contextRef="#ctx0" brushRef="#br2" timeOffset="159335.88">9137 12913 302 0,'0'0'361'0,"0"-18"10"0,0 18-52 0,2-17-36 15,-2 17-31-15,2-19-32 0,-2 19-30 0,6-19-28 16,-6 19-22-16,10-16-7 0,-10 16-9 0,15-14-4 16,-5 7 4-16,-10 7-2 0,19-4-1 0,-19 4 0 15,20-2-1-15,-20 2-6 0,19 4-5 16,-19-4 13-16,14 7 4 0,-14-7 12 0,9 17 7 15,-9-17 0-15,2 20-9 0,-2-20-5 16,-2 24-16-16,-2-11-15 0,4-13-15 0,-5 20-17 16,5-20-13-16,-4 17-10 0,4-17-6 0,0 16-4 15,0-16 6-15,4 13 11 0,-4-13 10 16,13 15 13-16,-5-8 4 0,3 1-5 0,-1 0 21 16,0-2-15-16,1-1 14 0,-1 4 10 0,-2-6 15 15,-8-3 29-15,15 11 35 0,-15-11 37 0,10 12 27 16,-10-12-59-16,0 0-10 0,-2 19-36 0,2-19-20 15,-10 15-30-15,3-8-31 0,-1-2 2 16,-2 2-17-16,-1 1-42 0,1-5-61 0,0 4-64 16,10-7-80-16,-21 7-115 0,21-7-99 0,-21 6-132 15,21-6-67-15,-16 4 120 0,16-4-25 16,-11 4-47-16,11-4-105 0,-10 3-379 0,10-3-701 16</inkml:trace>
  <inkml:trace contextRef="#ctx0" brushRef="#br2" timeOffset="162042.7">3977 12345 554 0,'-10'7'463'0,"-1"0"-129"0,3 1-48 0,-2 4-39 16,2 3-5-16,-1 1-46 0,-1 2-6 0,2 5-16 15,2 0-5-15,1 3-17 0,1-4-12 0,4-1-8 16,0 1-8-16,4-3-11 0,1 1-3 16,3-1-3-16,2-3-14 0,3-2-10 0,-1-3-14 15,4-3-6-15,1-2-8 0,0-4-9 0,1 2-4 16,-1-8-6-16,-1 2 5 0,1-3 18 0,-3 0 15 16,-1-3 14-16,-3-2 4 0,-2 1-19 0,-2 0-5 15,-3-2-18-15,-3 11-15 0,0-26-5 16,-5 14-12-16,1-1-12 0,-2 1-16 0,0-3-43 15,0 3-29-15,-1 0-38 0,3 5-49 0,-2-5-68 16,6 12-45-16,-6-15-62 0,6 15-61 0,-2-12 7 16,2 12-36-16,0 0-299 0,8-12-314 15</inkml:trace>
  <inkml:trace contextRef="#ctx0" brushRef="#br2" timeOffset="162227.33">4211 12457 475 0,'12'0'515'0,"-12"0"-131"0,0 0-39 0,0 0-37 0,0 0-3 16,15-6-37-16,-15 6 10 0,12-7-29 16,-12 7 11-16,19-9-37 0,-7 2-23 0,0 3-41 15,1-3-24-15,-1 0-26 0,3 0-39 0,-3 0-46 16,3 0-65-16,-1 2-49 0,0-1-79 16,1-1-66-16,-1 2-83 0,1-1-103 0,-1 0-74 15,1-1-303-15,-3 3-402 0</inkml:trace>
  <inkml:trace contextRef="#ctx0" brushRef="#br2" timeOffset="162542.41">4519 12125 425 0,'-4'-9'575'16,"4"9"-128"-16,-9-20-60 0,9 20-42 0,-2-16-48 15,2 16-30-15,2-16-23 0,-2 16-25 0,11-14-19 16,-11 14-11-16,14-11-4 0,-14 11-32 15,19-1-6-15,-19 1-18 0,18 6 11 0,-9 0 25 16,-1 2 1-16,0 2 32 0,0-1-20 0,-1 4 24 16,-1-1-6-16,-2-1-9 0,2 1 32 15,-2 1-7-15,0-2-35 0,1-3-35 0,-5-8-21 16,6 19-11-16,-6-19-26 0,8 15-15 0,-8-15-7 16,8 12-7-16,-8-12-21 0,11 12-14 0,-11-12-37 15,8 7-37-15,-8-7-46 0,0 0-65 16,10 8-51-16,-10-8-76 0,0 0-62 0,0 0 59 15,8 7-31-15,-8-7-28 0,0 0-52 16,0 0-38-16,0 0-75 0,-4 14-83 0,4-14-275 16,-6 9-508-16</inkml:trace>
  <inkml:trace contextRef="#ctx0" brushRef="#br2" timeOffset="163143.46">4519 12157 254 0,'-19'-7'477'16,"19"7"-68"-16,-14-8-37 0,14 8-19 15,-13-8-41-15,13 8-44 0,-12-9-46 0,12 9-36 16,-4-14-26-16,4 14-17 0,0-16-17 16,0 16-2-16,8-18-9 0,0 11-3 0,1-2-5 15,-1 4-9-15,2-1 0 0,-10 6 20 0,23-2-6 16,-23 2 16-16,23 8 5 0,-13 0-9 0,2 4 2 15,-3 2-17-15,-1 0 20 0,2 7-3 16,-2-1 1-16,1 2-13 0,-3-3 1 0,-2 1-13 16,2-2-14-16,0-3-9 0,1 1 23 0,-1-3 9 15,0 2 2-15,2-6 16 0,1 1-7 0,1-2-35 16,0-1 12-16,1-4-44 0,-11-3 24 16,27 1-20-16,-15-2-36 0,2-2-54 0,1-1-65 15,-1-4-79-15,1 0-148 0,-1-2-110 0,1-2 51 16,-1 1-78-16,5-4-15 0,-3 0-54 15,-1 1-69-15,-1 0-385 0,-1-1-637 0</inkml:trace>
  <inkml:trace contextRef="#ctx0" brushRef="#br2" timeOffset="163510.88">4903 11989 520 0,'0'0'415'0,"-4"-16"-69"16,4 16-48-16,0-16-4 0,0 16-46 16,4-19-15-16,-4 19-39 0,8-22-5 0,-3 14-27 15,1-3-9-15,2 4-9 0,0-1 7 0,3 1-18 16,-1 2 14-16,0-2-22 0,-10 7 10 0,21-2-18 16,-21 2 13-16,21 4-8 0,-21-4 14 15,18 10 4-15,-11-1-27 0,-1 1 16 0,0-1-26 16,-2 4 14-16,0-1-24 0,0 0-1 0,0-2-28 15,1 1-6-15,-1 0-19 0,0 0 9 0,0-1-7 16,2 2 22-16,0-5-18 0,1 5 29 16,1-1 6-16,0-2 49 0,-2-3-15 0,3 4 0 15,-3 0-6-15,-6-10 16 0,10 15 22 0,-10-15 9 16,4 19-16-16,-4-19-27 0,-4 21-15 16,0-9-19-16,-2 0-14 0,0-2-24 0,-5 2-33 15,3 0-77-15,-2-4-90 0,-1 3-176 0,-1 0-182 16,0-2-26-16,1 1 10 0,-1-2-75 0,-1 1-107 15,-1 1-433-15,1 2-793 0</inkml:trace>
  <inkml:trace contextRef="#ctx0" brushRef="#br2" timeOffset="163878.59">4064 13047 146 0,'0'0'754'15,"-8"-7"-204"-15,8 7-118 0,2-12-49 16,4 0-9-16,6-1-25 0,9-10-5 0,8-7-4 15,8-3-32-15,21-16-51 0,4-1-31 16,4-1-51-16,2-1-13 0,7 1-40 0,1 1-22 16,1 3-23-16,3-1-16 0,1 6 4 0,0-3-30 15,-3 7-7-15,-3-1-37 0,-5 5-6 0,-4 2-40 16,-16 7-35-16,-11 9-29 0,-6 0-52 0,-4 4-2 16,-6 0-18-16,-3 3 16 0,-5 1 6 15,-1 4-35-15,-1 1-56 0,-13 3-44 0,14 0-84 16,-14 0-73-16,0 0-327 0,0 0-388 0</inkml:trace>
  <inkml:trace contextRef="#ctx0" brushRef="#br2" timeOffset="164678.84">3090 12824 113 0,'-6'-16'540'16,"2"5"-100"-16,-2-2-5 0,2 1-39 0,-3 5-56 15,7 7-61-15,-8-14-53 0,8 14-42 0,0 0-14 16,0 0 23-16,-16 11-13 0,14 3 16 0,2 1-38 16,0 7 34-16,2-3-66 0,2 5-5 0,2 3-10 15,0-1-15-15,2-2-17 0,3 2-16 16,3-1 2-16,3-1-27 0,-1-1 2 0,5-3-15 15,0-6-33-15,-1-1-38 0,3-2-66 16,0-4-64-16,-2 0-65 0,-1-5-58 0,1 0-53 16,-3-2-68-16,-1 0-39 0,-17 0-386 0,23 3-463 15</inkml:trace>
  <inkml:trace contextRef="#ctx0" brushRef="#br2" timeOffset="164822.53">3152 13144 669 0,'0'0'562'0,"-24"0"-103"0,24 0-57 0,-21 0-77 0,21 0-52 15,-13-2-45-15,13 2-25 0,0 0 7 16,-6-8-31-16,6 8-27 0,11-16-27 0,-1 6-25 16,2-2-22-16,5 0-54 0,-1-1-59 0,5-1-71 15,0-1-103-15,4-1-31 0,1-2-103 16,-1 0-79-16,4 0-405 0,6-3-440 0</inkml:trace>
  <inkml:trace contextRef="#ctx0" brushRef="#br2" timeOffset="165547.96">4264 13532 405 0,'-16'4'420'0,"16"-4"-70"16,-21 4-24-16,9 0-10 0,-1 3-33 0,3 1-44 16,-4-1-29-16,3 4-29 0,-1-3-31 15,0 4-29-15,1 3-19 0,3-1-16 0,0 2-16 16,1-1-12-16,1 1-14 0,2 0-6 0,0 2-7 16,2-5-7-16,2 4-1 0,0-5-4 0,0-12 4 15,4 24-7-15,-4-24 0 0,8 18 6 16,-8-18-2-16,15 4 1 0,-15-4 0 0,16-4 1 15,-5-3 10-15,-3-5 9 0,0 0 16 0,0-4 2 16,-1-1 32-16,-1 0-15 0,-2-2 47 16,-2-2-33-16,-2 0 37 0,-2-2-57 0,-2 2-11 15,0-6-14-15,-2 0-8 0,-3 1-6 0,-1-5 1 16,-2 1 6-16,3 4 27 0,-1 4 37 16,2 1 16-16,1 5 7 0,-1 1-20 0,2 0-4 15,2 3-41-15,-2 1 0 0,6 11-31 0,-9-11 8 16,9 11-23-16,0 0 10 0,0 0-14 0,2 22 7 15,3-8-15-15,1-1-17 0,0 6-110 0,2 0-70 16,5 3-101-16,-1-1-80 0,5 5-82 16,-1-3-25-16,-1-4-68 0,3-1-395 0,-1-2-603 15</inkml:trace>
  <inkml:trace contextRef="#ctx0" brushRef="#br2" timeOffset="165698.45">4368 13532 108 0,'0'0'509'0,"2"-17"-197"16,-2 17-4-16,4-21-122 0,0 10 24 0,2-1-101 16,1 1 33-16,-1-1-102 0,2 2 21 15,0 3-112-15,1-3-19 0,-9 10-51 0,16-8-38 16,-16 8-39-16,0 0-237 0,15 1 24 0</inkml:trace>
  <inkml:trace contextRef="#ctx0" brushRef="#br2" timeOffset="165800.66">4442 13543 110 0,'-4'11'302'0,"4"-11"-41"0,-4 21-106 15,4-21 27-15,-2 15-74 0,2-15 29 0,0 0-61 16,2 15 25-16,-2-15-23 0,0 0-42 16,14 3-57-16,-14-3-109 0,17-11-18 0,-5 4-246 15,1-3 81-15</inkml:trace>
  <inkml:trace contextRef="#ctx0" brushRef="#br2" timeOffset="166100.98">4715 13241 59 0,'-6'-8'589'0,"-2"0"-133"0,8 8-73 16,-15-12-27-16,15 12-32 0,-14-6-40 0,14 6-37 15,-17-3-28-15,17 3-28 0,-16 5-16 0,16-5-14 16,-15 14 13-16,9-7-35 0,0 4-12 0,2 1-9 16,-1 2-14-16,5-14-3 0,-2 23-14 15,2-23-9-15,5 25 4 0,-1-15 21 0,2 1 13 16,2-4 1-16,2 1-4 0,1-6-10 0,3 0-11 15,1-2-6-15,-3-2-8 0,3-3-30 16,-3 0 12-16,-2-1-15 0,1 1 13 0,-3-3-23 16,-2-1-3-16,-6 9-8 0,6-17 8 15,-6 17-41-15,0-18-8 0,0 18-63 0,-8-19-38 16,8 19-62-16,-12-16-62 0,12 16-37 0,-13-12-43 16,13 12-35-16,-10-12-43 0,10 12-95 0,-8-8-67 15,8 8-236-15,0 0-399 0</inkml:trace>
  <inkml:trace contextRef="#ctx0" brushRef="#br2" timeOffset="166284.48">4856 13168 603 0,'0'0'628'0,"0"0"-77"16,8-6-54-16,-8 6-27 0,0 0-25 0,8-8-14 16,-8 8-58-16,8-10-35 0,-8 10-56 15,13-14-40-15,-5 7-46 0,2-2-41 0,1 0-35 16,-1 0-53-16,3-2-40 0,-1 3-78 0,0-3-93 15,3 4-80-15,-1-3-51 0,1 1-58 16,-1-3-101-16,1 3-26 0,-1-1-81 0,3 1-383 16,-5 1-575-16</inkml:trace>
  <inkml:trace contextRef="#ctx0" brushRef="#br2" timeOffset="166886.63">5312 12630 633 0,'0'0'512'0,"0"0"-62"0,0 0-19 16,-2-15-47-16,2 15-37 0,0 0-34 0,0 0-19 15,0 0-41-15,-6-8-16 0,6 8-43 0,0 0-27 16,0 0-15-16,0 0-13 0,0 0-4 0,-14 1-19 16,14-1 3-16,-11 7-3 0,11-7-5 15,-8 8-9-15,8-8-12 0,0 0-10 0,-10 4-13 16,10-4-8-16,0 0-8 0,0 0-17 0,-8 8 19 16,8-8 2-16,0 0-5 0,0 0 13 0,0 0-9 15,0 0 19-15,0 0 8 0,0 0 28 16,0 0 2-16,0 0 16 0,0 0 18 0,0 0 1 15,0 0-4-15,-9-8-17 0,9 8-13 0,0 0-14 16,0 0-8-16,0 0-32 0,0 0-3 16,0 0-15-16,0 0-6 0,0 0-16 0,0 0-4 15,0 0-18-15,0 0 11 0,-10 5-3 16,10-5 5-16,-4 14-14 0,4-14 10 0,-4 23-13 16,4-6 12-16,0 0-10 0,0 2 23 0,2 2-45 15,0 3 34-15,0-4 9 0,0 7-17 16,2-4-3-16,2 4 3 0,0-8 4 0,3 3 5 15,-3-6-3-15,4 1 8 0,1-4 16 0,-1-1-16 0,2 0-7 16,1-5 16-16,-1 1-9 0,1-4 2 16,1-2 7-16,-14-2 6 0,25-2-9 0,-15 0 2 15,-10 2 19-15,19-8-16 0,-19 8-7 16,10-12-7-16,-10 12-8 0,0 0 4 0,0-17-33 16,0 17-18-16,-10-11-42 0,10 11-49 0,-17-6-59 15,17 6-110-15,-18-2-150 0,18 2-142 16,-19 2 49-16,19-2 16 0,-16 6-51 0,16-6-48 15,-17 11-503-15,11-3-779 0</inkml:trace>
  <inkml:trace contextRef="#ctx0" brushRef="#br2" timeOffset="168354.19">6011 13081 2 0,'0'0'500'15,"11"-4"-192"-15,-11 4 25 0,0 0-116 16,0 0 54-16,0 0-50 0,0 0 21 0,0 0-34 16,0 0 12-16,-25 4-5 0,8 6-2 0,-3 2-19 15,-11 5-12-15,-9 7-10 0,-20 11-4 0,-4 5-6 16,-2 1-14-16,-6 2 27 0,-5 7-65 15,-5 1 47-15,-1 2-64 0,0 0 36 0,0 0-55 16,3 0 23-16,1-2-57 0,3 1 29 0,8-3-45 16,1-4 29-16,5-1-50 0,15-11 34 0,10-5-53 15,6-6 14-15,4-6-108 0,6 1-49 16,3-5-78-16,3 0-93 0,3-1-59 0,3-2 65 16,1-2-65-16,8-7-23 0,-4 12-425 0,4-12-455 15</inkml:trace>
  <inkml:trace contextRef="#ctx0" brushRef="#br2" timeOffset="174599.66">8750 13785 126 0,'-16'3'472'0,"16"-3"-139"16,0 0-69-16,-17 3-30 0,17-3-11 16,0 0-22-16,0 0-29 0,0 0-47 0,-14 0-23 15,14 0-29-15,0 0-8 0,0 0-16 0,0 0-13 16,8-11-18-16,-8 11-51 0,12-8-53 0,-12 8-32 16,19-4-46-16,-19 4-104 0,14-3-68 15,-14 3-130-15,11 3-16 0</inkml:trace>
  <inkml:trace contextRef="#ctx0" brushRef="#br2" timeOffset="174748.71">8742 13962 332 0,'0'0'366'0,"0"0"-84"0,0 0-40 16,0 0 27-16,4 11-105 0,-4-11 38 0,0 0-89 0,10-5-28 16,-10 5-22-16,13-9 43 0,-3 5-89 15,-2-3 7-15,1 0-105 0,-1 3-40 0,2-3-65 16,1 2-52-16,-1 0-273 0,-10 5-77 15</inkml:trace>
  <inkml:trace contextRef="#ctx0" brushRef="#br2" timeOffset="176469.83">9348 13490 55 0,'0'0'381'16,"0"0"-99"-16,0 0-33 0,0 0 41 0,0 0-96 15,0 0 44-15,-5-12-84 0,5 12 29 0,0 0-68 16,0 0 32-16,0 0-24 0,-14 4 29 16,14-4-14-16,-10 4 14 0,10-4-6 0,-17 11-7 15,9-5-4-15,0 1-14 0,-1-2-3 0,-1 0-24 16,2 4 7-16,-1 0-32 0,3 0 17 0,-2 3-23 15,0-1 17-15,3 3-28 0,-1-1 25 16,0 4-36-16,2-1 24 0,2 0-34 0,2-1 29 16,0 1-44-16,0 0 36 0,2-1-43 0,2-3 37 15,2 3-39-15,-2-4 42 0,5 1-39 16,-3-2 56-16,2-2-46 0,0-4 59 0,-8-4-43 16,17 12 51-16,-17-12-31 0,19 5 48 0,-19-5-10 15,14 0 28-15,-14 0-8 0,12-6 13 16,-12 6-21-16,11-12 14 0,-11 12 20 0,4-11 5 15,-4 11-46-15,-4-16-1 0,4 16-35 0,-8-17 3 16,-1 9-32-16,9 8 2 0,-16-12-23 16,16 12 4-16,-19-4-54 0,19 4-25 0,-19-4-89 15,19 4-55-15,-14 0-143 0,14 0 17 0,-14 1-52 16,14-1-61-16,-9 6-35 0,9-6-33 0,0 0-80 16,0 0-286-16,0 16-512 0</inkml:trace>
  <inkml:trace contextRef="#ctx0" brushRef="#br2" timeOffset="180844.59">19170 8188 15 0,'0'0'121'0,"0"0"-27"0,0 12-46 16,0-12-40-16,0 0-47 0,0 0-46 15,5 14 30-15</inkml:trace>
  <inkml:trace contextRef="#ctx0" brushRef="#br2" timeOffset="197540.58">11444 9948 19 0,'0'-14'515'0,"0"14"-108"0,0 0-51 16,0-15-39-16,0 15-3 0,0 0-46 0,0 0-25 0,0 0-31 16,0-15-17-16,0 15-17 0,0 0-16 15,0 0 2-15,0 0-20 0,0 0 16 0,0 0-21 16,-2-16 0-16,2 16-17 0,0 0-8 0,0 0-5 16,0 0-11-16,0 0-11 0,0 0-2 0,0 0-5 15,0 0-3-15,-13 12 5 0,13-12-6 16,-8 18 0-16,4-8-9 0,0 3 2 0,-1 1-11 15,1-1-8-15,0 3-2 0,0 2 1 0,2-2-7 16,0 2-12-16,0 1 6 0,2-1-13 16,0 2 3-16,0 0-7 0,2-1 13 0,0 0-10 15,0 0 9-15,2-3-18 0,0 3 14 0,0-1-5 16,3-4 14-16,-1 0-16 0,0 1 17 16,2-4-15-16,3 0 29 0,-1-3-30 0,0 1 20 15,3-4-28-15,-1-1 20 0,3-2-54 0,-3-1-22 16,-12-1-78-16,27-2-19 0,-17-2-91 0,3 1-49 15,-3-3-45-15,-2 1-44 0,-8 5-57 0,13-12-88 16,-13 12-43-16,4-11-333 0,-4 11-529 16</inkml:trace>
  <inkml:trace contextRef="#ctx0" brushRef="#br2" timeOffset="197760.78">11266 10212 353 0,'-15'-1'508'0,"15"1"-88"0,-18-3-55 0,18 3-33 16,-13-3-45-16,13 3-40 0,0 0-29 0,-14-4-28 16,14 4 3-16,0 0 2 0,0 0 12 0,6-15-17 15,4 11 3-15,1-3-18 0,3-1-19 16,1 1-28-16,1-2-21 0,1 1-24 0,3-3-14 16,-1 2-13-16,0 1-21 0,-3 0-19 0,3 1-60 15,-3 0-60-15,3-1-44 0,-3 1-42 16,1 0-52-16,0 2-42 0,-1-2-59 0,1 2-56 15,-3 0-40-15,1 1-356 0,-1 1-400 0</inkml:trace>
  <inkml:trace contextRef="#ctx0" brushRef="#br2" timeOffset="198308.86">11789 10088 699 0,'0'0'517'0,"0"0"-141"0,0 0-65 16,6 10-22-16,-6-10-30 0,0 0-9 16,-2 15-15-16,2-15-38 0,0 19-9 0,0-19-20 15,0 27-6-15,0-12-26 0,0 1-14 0,0 2-24 16,0-1-8-16,0 1-21 0,-2 0-6 16,2-1-15-16,-2-2-8 0,2 0-10 0,-2 1 1 15,0-2-11-15,0-3 6 0,2-11-13 0,-2 21 4 16,2-21-1-16,-3 18 3 0,3-18 7 0,0 0 6 15,-4 15-11-15,4-15 6 0,0 0-2 16,0 0 0-16,0 0-1 0,0 0-5 0,0 0-3 16,-12-7-5-16,12 7-2 0,-6-20 3 0,4 6-10 15,0-2 1-15,2 1-1 0,0-4-2 16,0 2 5-16,2-2-3 0,0 1-2 0,2-3-3 16,0 2 0-16,0 0 1 0,2-1 4 0,3 0 1 15,-1-3-2-15,2 3 5 0,-2 1 9 0,5 0 2 16,-3 0 8-16,3 5 1 0,-3 1 2 15,2 2 2-15,-1 0-4 0,1 3 2 0,0 2 0 16,-1 1-1-16,-11 5 2 0,20-4 0 0,-20 4 7 16,17 4 13-16,-17-4 4 0,12 12 6 0,-12-12 2 15,7 15 1-15,-7-15-13 0,0 19 1 16,0-19-21-16,-7 25 7 0,1-13-19 0,0 0 8 16,0 0-14-16,-2 2 10 0,-1-3-17 0,-1 2 11 15,0-3-16-15,-1-1 6 0,-1 1-20 16,-1-1-5-16,3-2-24 0,-2-2-20 0,-1 2-37 15,5-3-29-15,8-4-50 0,-21 6-39 16,21-6-27-16,-14 2-47 0,14-2-40 0,0 0-55 16,0 0-36-16,-10-4-18 0,10 4-418 0,0 0-484 15</inkml:trace>
  <inkml:trace contextRef="#ctx0" brushRef="#br2" timeOffset="198487.77">12109 10064 688 0,'0'0'587'0,"8"-8"-145"0,-8 8-63 15,7-7-66-15,-7 7-36 0,12-10-43 0,-12 10-43 16,15-12-39-16,-5 6-27 0,0-1-29 16,3-1-23-16,-3 4-67 0,2-1-75 0,-1-1-54 15,1 2-78-15,-12 4-93 0,21-3-62 0,-21 3-436 16,14 3-396-16</inkml:trace>
  <inkml:trace contextRef="#ctx0" brushRef="#br2" timeOffset="198647.86">12213 10199 71 0,'0'0'600'0,"0"0"-125"0,0 0-67 0,2 13-8 16,-2-13-51-16,0 0-45 0,0 0-37 15,0 0-40-15,18-1-40 0,-18 1-39 0,13-6-24 0,-13 6-34 16,16-6-24-16,-16 6-60 0,15-5-71 15,-15 5-53-15,16-8-82 0,-16 8-104 0,17-5-93 16,-17 5-431-16,14-6-442 0</inkml:trace>
  <inkml:trace contextRef="#ctx0" brushRef="#br2" timeOffset="200701.76">12543 9983 11 0,'0'0'436'0,"-10"-12"-87"0,10 12-27 16,-10-14-17-16,10 14-20 0,-9-12-25 0,9 12-19 16,-6-11-52-16,6 11-2 0,-4-13-41 0,4 13 1 15,2-14-20-15,-2 14 0 0,6-19-8 0,3 9-5 16,-1 1 0-16,2-2-13 0,0-1 8 16,5 3-13-16,-3-1 1 0,3 3-20 0,1-2-2 15,-1 2-17-15,-1 3-1 0,1 0-4 0,-1 4 8 16,1 0-14-16,-3 4 4 0,1 2-10 0,-3 1-1 15,-2 3-4-15,-2 2 1 0,-2 2-6 16,-1 2-2-16,-3 5-5 0,-3 0 3 0,-1 5-7 16,-2 1 0-16,-4 3-8 0,-1 2 1 0,-3-2-7 15,0 1 4-15,-1-4-2 0,1-2-2 16,1-5 3-16,3 0 11 0,0-5 45 0,1-2 28 16,1-1 12-16,2-2 7 0,0-3-19 0,6-7-5 15,-9 11-25-15,9-11 4 0,0 0-18 0,0 0 2 16,0 0-24-16,0 0 8 0,0 0-18 15,0 0 8-15,15-3-18 0,-15 3 10 0,18-6-17 16,-18 6 10-16,23-7-32 0,-10 3-44 0,-1 0-64 16,0 0-79-16,1 1-62 0,1-1-49 0,-1 1-42 15,1-1-51-15,-2 2-93 0,3 0-82 16,-5-1-284-16,-10 3-503 0</inkml:trace>
  <inkml:trace contextRef="#ctx0" brushRef="#br2" timeOffset="201272.26">12953 9911 120 0,'0'0'407'0,"-5"-16"-98"16,5 16-7-16,-4-11-15 0,4 11-17 0,-2-12 6 16,2 12-39-16,-2-18-18 0,2 18-32 0,0-15 2 15,0 15-16-15,4-20-9 0,-4 20-10 0,7-23-15 16,-1 11-2-16,2 1-23 0,-2-1 0 0,5-1-22 16,1 3-2-16,-2-2-16 0,3 1-9 15,-1 3-17-15,0 0-1 0,1 2-11 0,-1 3 5 16,-12 3-14-16,21 0 8 0,-21 0-10 15,14 7 8-15,-14-7-17 0,11 18 6 0,-11-18-6 16,2 24-4-16,-4-9-2 0,0 1-4 0,-2-2 3 16,-1 6-4-16,-1-4 3 0,2 1 2 15,0-1-9-15,0-1 5 0,-2-3-6 0,4 0 9 16,-3 0-18-16,5-12 9 0,-4 18-6 0,4-18 1 16,0 19 2-16,0-19 5 0,2 12-3 0,-2-12 4 15,4 12 11-15,-4-12 1 0,11 12 62 16,-11-12 11-16,12 10 13 0,-12-10-8 0,11 11 0 15,-11-11 8-15,6 7 17 0,-6-7 16 0,0 0 11 16,6 9 13-16,-6-9 59 0,0 0-6 0,-4 18-30 16,4-18-26-16,-13 16-34 0,5-8-19 15,-2 0-17-15,-1 1-18 0,-1 0-16 0,-2-3-8 16,-1 1-22-16,1-1-25 0,-1-2-27 16,-3 1-18-16,-1-1-60 0,0-3 8 0,1-1-35 15,-1-1-25-15,3-3-49 0,-1 1-66 0,1 0 3 16,3-1 1-16,1-1-32 0,3-1-16 0,9 6-29 15,-12-11-22-15,12 11-45 0,0 0-35 0,-2-14-56 16,2 14-301-16,0 0-417 0</inkml:trace>
  <inkml:trace contextRef="#ctx0" brushRef="#br2" timeOffset="201702.24">13445 9879 335 0,'0'0'569'0,"0"0"-120"0,0 0-45 15,0 0-39-15,0 0-34 0,-9-7-18 0,9 7-33 16,0 0-21-16,0 0-35 0,0 0-21 0,0 0-4 16,0 0 1-16,6-11-5 0,-6 11-7 0,13-4-3 15,-13 4-17-15,18-11-2 0,-5 7-25 16,-1-1 7-16,3-2-40 0,-1 0-5 0,5 2-35 15,-5-3 1-15,3 2-14 0,-1-2 16 0,1 3-39 16,-1 1 5-16,-3-2-73 0,3 1-35 16,-3 2-63-16,-1 0-48 0,-1-2-73 0,-11 5-25 15,18-5-16-15,-18 5-30 0,15-3-24 0,-15 3-59 16,0 0-59-16,0 0-71 0,0 0-254 16,0 0-393-16</inkml:trace>
  <inkml:trace contextRef="#ctx0" brushRef="#br2" timeOffset="201982.7">13583 9684 72 0,'0'0'695'0,"-8"-10"-143"15,8 10-54-15,0 0-47 0,-8-9-58 16,8 9-28-16,0 0-44 0,0 0-38 0,-9-6-52 16,9 6-44-16,0 0-34 0,0 0 4 0,0 0 23 15,0 0 2-15,-6 11-17 0,6-11 1 16,0 20-29-16,0-20 1 0,2 26-29 0,-2-11 14 15,2 4-20-15,0 1 33 0,-2 1-12 0,2 1-23 16,-2 0-13-16,2 1-18 0,0-1-12 0,1 2 16 16,-3-3-45-16,2 2 32 0,-2-3-48 0,4 1 25 15,-4-2-73-15,0-2-40 0,0 1-113 16,2-2-106-16,-2-2-37 0,0-1 9 0,0-13-58 16,2 24-40-16,-2-24-77 0,0 14-95 0,0-14-450 15,0 0-695-15</inkml:trace>
  <inkml:trace contextRef="#ctx0" brushRef="#br2" timeOffset="203619">14116 9590 310 0,'0'-15'464'0,"0"15"-80"0,0 0-59 15,0 0-35-15,-4-11-25 0,4 11-44 16,0 0-39-16,0 0-25 0,0 0-17 0,0 0-12 16,0 0 0-16,-12 3-5 0,12-3-1 0,-6 14-11 15,6-14-5-15,-13 19-8 0,9-7 5 0,2 1 3 16,-2 2 21-16,0 1-1 0,0 1-5 0,-1 0-6 15,3 2 0-15,-2 0-6 0,2 0-10 16,2 0-14-16,-2-1-12 0,4 2-6 0,-2-2-5 16,2-2-9-16,2 0-13 0,-2-1 2 0,7-1-3 15,-5-3-5-15,2 0-3 0,2-3-12 16,1-2-11-16,3-1-33 0,-2-3-53 0,-10-2-67 16,27 0-53-16,-16-2-52 0,1-1-29 0,-12 3-56 15,19-10-67-15,-19 10-20 0,12-9-32 16,-12 9-345-16,0 0-402 0</inkml:trace>
  <inkml:trace contextRef="#ctx0" brushRef="#br2" timeOffset="203785.78">14005 9815 209 0,'-15'0'519'0,"15"0"-111"16,0 0-78-16,0 0-24 0,0 0-28 15,0 0-7-15,0 0-26 0,0 0-22 0,0 0-36 16,2-11-34-16,-2 11-29 0,21-10-25 0,-13 5-25 15,5-1-24-15,-1 0-64 0,3-1-66 0,1-1-75 16,1 1-90-16,-1 0-92 0,1 1-70 0,-1-1-302 16,-1 2-280-16</inkml:trace>
  <inkml:trace contextRef="#ctx0" brushRef="#br2" timeOffset="204020.76">14327 9735 322 0,'0'0'639'15,"0"0"-118"-15,0 0-62 0,0 0-50 16,0 0-46-16,0 0-18 0,0 0-48 0,0 0-42 16,15 0-47-16,-15 0-39 0,0 0-22 15,0 0 27-15,0 0 8 0,0 0-15 0,2 14-7 16,-2-14-33-16,-2 13-15 0,2-13-24 0,-2 15-17 16,2-15-14-16,-2 19-12 0,2-19-10 0,-3 19-11 15,3-19-19-15,-4 15-59 0,4-15-74 0,-2 14-56 16,2-14-44-16,-2 13-44 0,2-13-34 15,0 12-48-15,0-12-108 0,-4 14-19 0,4-14-428 16,-8 14-554-16</inkml:trace>
  <inkml:trace contextRef="#ctx0" brushRef="#br2" timeOffset="204517.51">13926 10013 194 0,'0'0'627'0,"-16"0"-157"16,16 0-57-16,0 0-42 0,0 0-29 0,-15-3-41 15,15 3-29-15,0 0-5 0,0 0 0 0,6-16-2 16,5 6-22-16,3-2-12 0,7-3-30 15,4-4-8-15,8-4-12 0,4-1-30 0,2-2-10 16,0 2-33-16,5-2 5 0,-3 0-36 0,1-1 0 16,1 0-19-16,-4 3 3 0,1-2-14 15,-3 4 37-15,-2-1-27 0,-8 5 24 0,-2 4-38 0,-5 0 22 16,1 2-39-16,-9 5 21 0,3-2-36 16,-5 2 29-16,3 0-46 0,-5 2 34 0,-8 5-47 15,18-11-10-15,-18 11-83 0,11-5-63 0,-11 5-46 16,0 0-14-16,0 0-53 0,0 0-42 15,0 0-60-15,12 2-57 0,-12-2-110 0,0 0-494 16,0 0-702-16</inkml:trace>
  <inkml:trace contextRef="#ctx0" brushRef="#br2" timeOffset="205557.26">14904 9659 205 0,'0'0'374'16,"0"0"-70"-16,0 0-19 0,-10-5-28 0,10 5-15 16,0 0-25-16,-9-8-15 0,9 8-29 0,-6-10-25 15,6 10-33-15,-6-11-5 0,6 11-7 16,-2-14 2-16,2 14-5 0,-4-18-12 0,4 18 1 16,0-20 3-16,0 20-7 0,4-21 3 0,-4 21-10 15,4-21-3-15,0 10-3 0,2 0-6 0,3 1 6 16,-5-2-5-16,6 0 11 0,2 3-18 0,-1-1 2 15,1 1-1-15,3-1 7 0,1 3-20 16,-1 1 7-16,-1 0-6 0,3 3 8 0,-3-2-12 16,3 4 9-16,-5-1-8 0,-12 2 3 15,25 3 5-15,-13 2 9 0,-3 1 10 0,-5 1 14 16,2 4 1-16,-4 2-3 0,-2 1-3 0,-2 3-5 16,-2 1-8-16,-2 4-2 0,-3 2-22 0,-7 2 0 15,1 1-16-15,1 1 2 0,-7 0-12 0,5-2-7 16,-1 1 3-16,-4-2-5 0,5-2-4 15,3-4-1-15,-3-2 1 0,6-3-1 0,-1-2 2 16,3-2-3-16,0-1 2 0,-1-3 0 0,9-6 0 16,-12 8 0-16,12-8-1 0,0 0-2 15,0 0 0-15,0 0 6 0,0 0 4 0,0 0 4 16,0 0 6-16,2-13 13 0,-2 13-6 0,15-10 25 16,-15 10-32-16,16-9 20 0,-1 4-25 15,-7 1 17-15,6 0-23 0,-3 1 14 0,5-1-25 16,-5 2 22-16,1 0-24 0,0 1 22 0,-12 1-23 15,27-2 18-15,-27 2-41 0,23-1-24 16,-23 1-99-16,23 1-45 0,-23-1-41 0,18 0-38 0,-18 0-36 16,11 1-57-16,-11-1-45 0,0 0-96 15,20 2-100-15,-20-2-283 0,0 0-527 0</inkml:trace>
  <inkml:trace contextRef="#ctx0" brushRef="#br2" timeOffset="205955.9">15607 9589 510 0,'0'0'516'0,"0"0"-97"0,0 0-54 0,0 0-19 0,0 0-29 15,0 0-21-15,-9-7-26 0,9 7-12 16,0 0-31-16,0 0-17 0,0 0-19 0,0 0-22 15,11-11-14-15,-11 11-24 0,12-5-18 0,-12 5-10 16,19-9-21-16,-7 3-15 0,3 0-16 16,-3 1-5-16,3 0-14 0,-1-1-41 0,3 0-71 15,-5 2-53-15,2-1-64 0,-3 0-74 0,1 2-71 16,-12 3-70-16,17-1-38 0,-17 1-480 16,0 0-580-16</inkml:trace>
  <inkml:trace contextRef="#ctx0" brushRef="#br2" timeOffset="206118.75">15625 9709 472 0,'0'0'526'0,"-4"7"-99"0,4-7-65 0,0 0 0 15,0 0-41-15,0 0-22 0,0 0-30 0,8 8-48 16,-8-8-28-16,19-8-44 0,-9 6-22 16,3-3-34-16,-1 1-39 0,3-1-57 0,-5 1-71 15,2 0-78-15,1-3-88 0,1 4-110 16,-3-2-100-16,1 1-369 0,-12 4-428 0</inkml:trace>
  <inkml:trace contextRef="#ctx0" brushRef="#br2" timeOffset="208298.67">16303 9570 15 0,'0'0'403'0,"0"0"-108"0,0 0-37 15,-8-4-13-15,8 4-25 0,0 0-23 0,-12-6-13 16,12 6-16-16,0 0-8 0,-6-9-14 15,6 9-8-15,-9-7-6 0,9 7-17 0,-8-11-10 16,8 11 7-16,-6-10-14 0,6 10 4 0,-4-14-11 16,4 14 0-16,0-14-10 0,0 14-4 15,0-17-8-15,0 17 3 0,4-20-2 0,-4 20-16 16,10-19-2-16,-6 10-9 0,5-3 7 0,-5 4-12 16,6-1-1-16,-6 1-8 0,4 1 2 15,3 0-10-15,-11 7 4 0,16-7 1 0,-16 7 10 16,19-3-5-16,-19 3 8 0,18 6-1 0,-18-6 14 15,15 13 8-15,-9-6 4 0,0 3-6 0,-2 3 7 16,1-1-6-16,-5 2-1 0,0 2-3 16,-5 4-2-16,1-1-8 0,-2 3-1 0,-2 2-8 15,0-2 4-15,-9 7-8 0,3-3-3 0,-1 2-5 16,1-1-6-16,-3-1-5 0,3-1-1 16,1-3-1-16,-1-2-2 0,1-2-3 0,5-3 3 15,-2-3 1-15,6 0 6 0,-7-1 2 0,11-11 3 16,-12 14-3-16,12-14-2 0,0 0-7 15,0 0-3-15,0 0-3 0,0 0 0 0,-8-6 2 16,8 6-3-16,4-12-1 0,-4 12-3 0,4-14 3 16,-4 14-2-16,6-14 8 0,-6 14-18 15,8-10 6-15,-8 10-3 0,9-7 7 0,-9 7-2 16,10-5 2-16,-10 5 0 0,0 0 1 0,21 0-2 16,-21 0 4-16,18 5-2 0,-18-5-3 0,17 5 8 15,-17-5-5-15,18 6 6 0,-18-6-8 0,19 7 3 16,-19-7-12-16,19 4-34 0,-19-4-59 15,12 4-64-15,-12-4-43 0,14 3-39 0,-14-3-71 16,13 0-110-16,-13 0-99 0,14-10-433 0,-14 10-619 16</inkml:trace>
  <inkml:trace contextRef="#ctx0" brushRef="#br2" timeOffset="208800.9">16578 9407 342 0,'0'0'471'15,"0"0"-72"-15,0 0-51 0,-14-4-22 16,14 4-30-16,0 0-32 0,0 0-34 0,0 0-24 15,0 0-32-15,0 0-21 0,-8-8-10 0,8 8-5 16,0 0 21-16,0 0-10 0,8-4 7 0,-8 4-15 16,14-5 6-16,-14 5-3 0,19-7 1 15,-7 3-13-15,-3 0-10 0,5 0-13 0,-4-1-17 0,3 0-12 16,-1 1-15-16,3 1-14 0,-3-2-6 16,-2 1-15-16,-10 4-1 0,19-7-9 0,-19 7-1 15,17-6-7-15,-17 6 6 0,14-5-11 16,-14 5-14-16,0 0-26 0,17-4-38 0,-17 4-42 15,0 0-40-15,0 0-15 0,10-5-21 0,-10 5-13 16,0 0-6-16,0 0-37 0,0 0-25 16,0 0-23-16,0 0-45 0,0 0-12 0,0 0-9 15,0 0-388-15,-15 7-329 0</inkml:trace>
  <inkml:trace contextRef="#ctx0" brushRef="#br2" timeOffset="209302.75">16605 9369 137 0,'0'0'528'15,"0"0"-112"-15,0 0-74 0,0 0-44 0,0 0-33 16,-12-4-49-16,12 4-46 0,0 0-32 16,0 0-23-16,0 0 3 0,-6 7 4 0,6-7-3 15,-9 12-14-15,9-12-8 0,-4 19-9 0,-2-8-6 16,2 0-11-16,0 0-1 0,0 2-13 15,-1-2 1-15,1 4-2 0,-2-3-8 0,2 0-3 16,4-2-14-16,0-10-2 0,-8 20-8 0,8-20 2 16,-4 15-4-16,4-15 7 0,0 0-1 0,0 15 9 15,0-15 0-15,0 0 15 0,8 8-3 16,-8-8 13-16,0 0-10 0,14 3 13 0,-14-3-11 16,17-1 9-16,-17 1 14 0,27-4 3 0,-13 2-5 15,1-1-10-15,1 0 1 0,-1 1-7 16,1-1 0-16,-1 3-6 0,-3-1-1 0,-12 1-4 15,23 1 2-15,-23-1 14 0,23 3 11 0,-23-3 21 16,14 9 0-16,-14-9 18 0,4 11-17 0,-4-11 19 16,4 14 4-16,-4-14 21 0,-8 19-45 0,4-11 13 15,-2 3-44-15,-3-2 19 0,-3 1-48 16,2 1 29-16,-3-2-49 0,-1 2 33 0,-1-3-43 16,3 0 38-16,-5 0-40 0,3 0 36 15,-1-2-46-15,-1-2 6 0,1 1-6 0,3-2-3 16,-2-2-19-16,14-1-21 0,-23 0-2 0,23 0-75 15,-27-2-33-15,27 2-75 0,-21-4-19 16,21 4-15-16,-14-7-21 0,14 7-26 0,-15-7-28 16,15 7-28-16,0 0-41 0,-4-11-21 0,4 11-17 15,0 0-376-15,0 0-443 0</inkml:trace>
  <inkml:trace contextRef="#ctx0" brushRef="#br2" timeOffset="-213555.84">17136 9525 116 0,'0'0'352'0,"0"0"-101"0,0 0-13 16,0 0-15-16,0 0-23 0,-10-4-38 15,10 4 26-15,0 0-5 0,0 0 1 0,0 0-2 16,0 0-13-16,0 0 10 0,0 0-17 0,-8-7 7 16,8 7-2-16,0 0-2 0,0 0-3 0,0 0-16 15,0 0 7-15,0 0-27 0,0 0-9 16,0 0-28-16,0 0-8 0,0 0-14 0,0 0-2 16,0 0-25-16,0 0 5 0,0 0-9 0,0 0 9 15,0 0 20-15,0 0 11 0,0 0-1 0,12-6 4 16,-12 6-6-16,0 0-4 0,23 1-2 15,-23-1-5-15,12 0-4 0,-12 0-12 0,15 0-13 16,-15 0 27-16,14 0 34 0,-14 0-14 0,17 0 6 16,-17 0-25-16,14 0 4 0,-14 0-18 15,0 0 29-15,17 0-23 0,-17 0 12 0,14-3-34 16,-14 3 13-16,11-1-30 0,-11 1 25 0,0 0-36 16,16-3 25-16,-16 3-32 0,0 0 28 0,15 0-28 15,-15 0 20-15,0 0-25 0,0 0 28 16,0 0-32-16,16-2 36 0,-16 2-35 0,0 0 26 15,0 0-28-15,0 0 22 0,0 0-44 0,0 0 2 16,11-2-53-16,-11 2-30 0,0 0-38 16,0 0-36-16,0 0-58 0,0 0-39 0,0 0-25 15,0 0-48-15,0 0-53 0,0 0-97 0,0 0-526 16,0 0-689-16</inkml:trace>
  <inkml:trace contextRef="#ctx0" brushRef="#br2" timeOffset="-212351.86">17628 9376 63 0,'0'0'335'0,"0"0"-39"15,0 0-70-15,0 0-31 0,0 0-33 0,-4-7-16 16,4 7-6-16,0 0 1 0,0 0-23 0,-8-10 12 15,8 10-8-15,0 0-12 0,0 0-3 16,-4-10-15-16,4 10 7 0,0 0-16 0,-6-12 10 16,6 12-18-16,0 0 5 0,-4-12-26 0,4 12 13 15,0 0-21-15,0 0 4 0,0-19-16 16,0 19 8-16,4-11-19 0,-4 11 14 0,10-13-18 16,-10 13 14-16,8-14-9 0,-8 14 9 0,15-12-11 15,-15 12 18-15,16-11-11 0,-16 11 10 16,19-8-16-16,-19 8 17 0,14-6 0 0,-14 6-3 15,17-4-5-15,-17 4-2 0,0 0 0 0,18 0 0 16,-18 0 3-16,0 0 1 0,19 4 3 0,-19-4-1 16,8 7 6-16,-8-7-13 0,9 7 19 15,-9-7-6-15,6 13 8 0,-6-13-4 0,4 17 8 16,-4-17-6-16,0 17 5 0,0-17-14 0,-4 22 6 16,4-22-9-16,-6 24-1 0,6-10-8 15,-5-1 4-15,1-2-12 0,-4 4 4 0,4-1-7 16,-2 1 2-16,2-1-5 0,-1 1 3 0,-3-4-11 15,2 4 6-15,2-3-9 0,-4 2 8 16,3-1-4-16,-3-2 1 0,2 0 1 0,-2 1 9 16,-1 0 3-16,3-2 6 0,-2-1-2 0,4-2-3 15,-4 1-2-15,8-8 3 0,-11 15 0 0,11-15 1 16,-8 10-8-16,8-10 12 0,-12 8-4 16,12-8-5-16,0 0 4 0,-11 5-8 0,11-5 2 15,0 0-4-15,0 0-3 0,-14 2-1 0,14-2 0 16,0 0 1-16,0 0-3 0,0 0-5 0,-17-2 6 15,17 2-8-15,0 0-5 0,0 0 4 16,0 0-3-16,0 0-3 0,0 0-11 0,-8-4 10 16,8 4-2-16,0 0-4 0,0 0 12 0,0 0-14 15,8-9 12-15,-8 9 0 0,0 0-1 0,17-7 0 16,-17 7-1-16,10-4 1 0,-10 4 1 16,8-4 4-16,-8 4 1 0,15-3 1 0,-15 3-5 15,12-1-3-15,-12 1 7 0,0 0-3 0,19-2-1 16,-19 2 0-16,0 0 1 0,18 2 5 0,-18-2 2 15,17 0-3-15,-17 0 0 0,14 1 4 16,-14-1 6-16,13 0-7 0,-13 0 8 0,18 3 2 16,-18-3 3-16,15 1-1 0,-15-1-8 15,12 0 4-15,-12 0 0 0,0 0-7 0,19 3 9 16,-19-3-11-16,0 0 4 0,12 0 0 0,-12 0 1 16,0 0 1-16,0 0-15 0,15-3-15 0,-15 3-40 15,0 0-37-15,16-5-35 0,-16 5-36 0,11-6-27 16,-11 6-43-16,12-9-40 0,-12 9-54 15,10-10-57-15,-10 10-17 0,5-10-426 0,-5 10-448 16</inkml:trace>
  <inkml:trace contextRef="#ctx0" brushRef="#br2" timeOffset="-211188.49">17938 9254 78 0,'0'0'452'0,"0"-13"-113"0,0 13-13 15,0 0-39-15,0 0-30 0,-8-12-6 0,8 12-52 16,0 0 3-16,0 0-35 0,-4-12-8 0,4 12-29 16,0 0-10-16,0 0-28 0,0 0-2 0,0 0-30 15,-8-9 3-15,8 9-21 0,0 0 6 16,0 0-1-16,0 0 7 0,-11 9 1 0,11-9-2 16,-4 13-3-16,4-13-8 0,-8 16-7 0,2-4-5 15,6-12-1-15,-8 19-8 0,8-19-1 0,-5 23-5 16,5-23 0-16,-4 23-2 0,4-23 6 15,0 22-10-15,0-22 7 0,0 20-5 0,0-20 3 16,4 19-4-16,-4-19 6 0,9 17-8 16,-9-17 7-16,14 14-7 0,-14-14 13 0,17 10-19 0,-7-5 15 15,-10-5-11-15,23 6 7 0,-23-6-8 16,23 1 0-16,-23-1 1 0,20 0 3 0,-20 0-7 16,19-3 7-16,-19 3-11 0,18-4 10 15,-18 4-8-15,19-8 8 0,-19 8-7 0,12-10 3 16,-12 10 2-16,15-11-3 0,-15 11 0 0,12-15 14 15,-12 15-16-15,9-17 7 0,-9 17-7 0,6-19 11 16,-6 19-13-16,8-20 11 0,-8 20-9 16,4-16 12-16,-4 16 2 0,4-14 17 0,-4 14 0 15,4-11 5-15,-4 11 8 0,0 0 5 0,3-16 7 16,-3 16 2-16,0 0 10 0,0 0 0 0,4-12 1 16,-4 12-9-16,0 0-6 0,0 0-17 15,0 0-1-15,4-12-4 0,-4 12-6 0,0 0-6 16,0 0-3-16,0 0 9 0,0 0 10 0,0 0 10 15,0 0 5-15,0 0 2 0,0 16-6 16,0-16 5-16,-4 15-6 0,4-15 11 0,0 20-14 16,0-20 15-16,0 23-12 0,0-23 12 0,0 24-25 15,0-24 24-15,0 25-14 0,0-25 20 16,0 29-26-16,0-29 17 0,0 26-29 0,0-26 27 0,0 26-36 16,0-26 25-16,0 22-32 0,0-22 19 15,0 22-21-15,0-22 17 0,0 16-31 0,0-16 28 16,0 12-32-16,0-12 33 0,0 0-32 0,0 18 13 15,0-18-41-15,0 0 6 0,0 0-62 16,0 12-35-16,0-12-53 0,0 0-13 0,0 0-50 16,0 0-37-16,0 0-46 0,0 0-67 15,0 0-73-15,0 0-93 0,0 0-442 0,0 0-658 16</inkml:trace>
  <inkml:trace contextRef="#ctx0" brushRef="#br2" timeOffset="-210901.25">18459 9350 530 0,'0'0'433'0,"0"0"-99"0,0 0-61 16,0 0-34-16,0 0-17 0,0 0-17 0,0 0-8 15,0-14-16-15,0 14-4 0,15-7-35 0,-15 7-12 16,23-8-23-16,-15 3-14 0,6-1-17 16,3 0-13-16,-3 0-15 0,-1 0-7 0,5 1-11 15,-3-2-7-15,-3 4-45 0,3-1-26 0,-3 0-56 16,-2 0-41-16,-10 4-43 0,21-5-53 0,-21 5-15 16,15-2-35-16,-15 2-96 0,0 0-200 15,0 0-148-15</inkml:trace>
  <inkml:trace contextRef="#ctx0" brushRef="#br2" timeOffset="-210648.95">18581 9399 375 0,'0'0'430'0,"0"0"-84"16,0 0-59-16,-8 9-16 0,8-9-14 0,0 0-27 15,0 0-30-15,0 0-20 0,0 0-9 0,0 0-4 16,0 0 3-16,0 0-9 0,0 0-18 15,0 0 0-15,0 0-15 0,0 0-9 0,12 0-21 16,-12 0-8-16,11-3-26 0,-11 3-5 16,16-6-15-16,-16 6-1 0,19-8-17 0,-19 8-8 15,14-5-18-15,-14 5-19 0,21-7-40 0,-21 7-46 16,15-5-36-16,-15 5-72 0,12-3-62 0,-12 3-54 16,0 0-57-16,10-3-89 0,-10 3-228 0,0 0-272 15</inkml:trace>
  <inkml:trace contextRef="#ctx0" brushRef="#br2" timeOffset="-209947.28">19286 9032 129 0,'9'-11'496'0,"-9"11"-113"0,2-11-49 0,-2 11-24 0,0 0-26 16,8-12-19-16,-8 12-20 0,0 0-13 15,4-9-16-15,-4 9-21 0,0 0-15 0,0 0-26 16,0 0-6-16,4-10-34 0,-4 10-4 0,0 0-30 16,0 0 1-16,0 0-6 0,0 0 16 0,0 0-1 15,0 0 9-15,0 0-4 0,-4 11-5 16,4-11 0-16,0 12-12 0,0-12 0 0,-4 19-6 15,4-19-5-15,-4 23-4 0,4-9 17 16,0-2 5-16,-4 5-10 0,4-3-7 0,0 1-12 16,0 3 0-16,-2-2-14 0,2-1 6 0,0 1-19 15,-3 1 10-15,3-3-17 0,0 1 13 0,0-15-23 16,0 29 9-16,0-29-12 0,0 24 9 16,0-24-17-16,0 22 13 0,0-22-16 0,0 15 15 15,0-15-17-15,0 0 11 0,0 17-17 0,0-17 1 16,0 0-25-16,0 0-26 0,0 13-34 15,0-13-53-15,0 0-47 0,0 0-30 0,0 0-32 16,0 0-69-16,0 15-45 0,0-15-84 0,0 0-49 16,0 0-429-16,-10 7-584 0</inkml:trace>
  <inkml:trace contextRef="#ctx0" brushRef="#br2" timeOffset="-183296.36">22364 7871 258 0,'0'0'636'0,"-12"-11"-150"16,12 11-120-16,-21-4-33 0,21 4-64 16,-27 4 1-16,11 0-40 0,1 5 1 0,-3 3-33 15,1 0-16-15,1 1-12 0,1 2-28 0,5-1-20 16,1 0-23-16,1 1 3 0,8-1 4 0,0 1-3 16,0-3-4-16,8 2 4 0,3-4-5 15,1-2-11-15,5-2-1 0,1-3-17 0,3-3-8 16,0 0-6-16,-1-3-1 0,-1-1-16 0,0-4 4 15,-3 1-21-15,-1-3 6 0,-3-1-36 16,-4-1-15-16,1-2-43 0,-7 0-41 0,-2-2-38 16,-2 3-45-16,-3 0 2 0,-1 0-31 0,0 2-8 15,-2 0-47-15,2 3-31 0,6 8-29 16,-13-11-21-16,13 11-24 0,0 0-350 0,0 0-309 16</inkml:trace>
  <inkml:trace contextRef="#ctx0" brushRef="#br2" timeOffset="-183156.9">22521 7917 79 0,'0'0'723'0,"15"3"-159"16,-15-3-81-16,0 0-50 0,16 1-34 0,-16-1-14 16,0 0-72-16,15-4-51 0,-15 4-60 15,18-7-44-15,-9 2-50 0,3 1-55 0,2-1-91 16,1-1-80-16,4 2-88 0,-1 0-74 0,1 0-91 16,1-1-101-16,1 3-367 0,0 1-459 0</inkml:trace>
  <inkml:trace contextRef="#ctx0" brushRef="#br2" timeOffset="-182911.51">23007 7739 537 0,'2'-17'454'16,"-2"17"-88"-16,2-12-62 0,-2 12-27 0,6-10-42 16,-6 10-27-16,9-12-26 0,-9 12-14 0,8-8-23 15,-8 8-15-15,0 0-13 0,12-4-7 0,-12 4 8 16,0 0 33-16,11 4 15 0,-11-4 21 0,4 15 16 15,-4-15 10-15,0 23-25 0,-2-9-7 0,0-1-16 16,2 2-28-16,-2-1-36 0,2 1-12 16,0 0-18-16,2-1-18 0,0 0-5 0,4-1-22 15,0 2-55-15,0-4-83 0,5 1-84 0,1-1-101 16,3-2-100-16,1-2-14 0,3-1-136 0,-1-3-503 16,5-1-701-16</inkml:trace>
  <inkml:trace contextRef="#ctx0" brushRef="#br2" timeOffset="-182627.99">23526 7635 430 0,'-4'-16'544'16,"4"16"-134"-16,-4-12-89 0,4 12-48 0,0 0-30 15,6-13-21-15,-6 13-27 0,8-7-20 0,-8 7-17 16,17-5-18-16,-17 5-2 0,16 0-7 0,-16 0-8 15,19 7 1-15,-19-7 7 0,14 9 18 0,-14-9 31 16,13 15 41-16,-13-15 7 0,8 17-11 16,-8-17-15-16,4 23-18 0,-4-23-23 0,0 23-36 15,0-23-13-15,-2 23-24 0,2-23-7 0,-2 23 4 16,0-11-16-16,-2 2-40 0,2-2-57 0,-2 0-121 16,-1 3-4-16,-1-3-115 0,2 0-60 15,-4 0-49-15,0 0-93 0,-3 0-3 0,-1-3-102 16,-5 2-382-16,-1 0-614 0</inkml:trace>
  <inkml:trace contextRef="#ctx0" brushRef="#br2" timeOffset="-182410.55">22201 8284 558 0,'-35'7'703'0,"6"0"-166"0,6-2-106 16,4 0-72-16,5-3 4 0,14-2-4 15,0 0-6-15,0 0-20 0,29-8-24 0,8 0-42 16,17-2-24-16,29-7-40 0,8 0-40 0,8-3-29 15,4 3-25-15,5-2-10 0,1-2-34 16,1 1-3-16,-3-1-19 0,-3 1-41 0,-1 0-39 16,-4 1-32-16,-6 0-15 0,-6 0-129 0,-6 3-34 15,-21 5-46-15,-13 0-31 0,-10 4-38 0,-8 2-22 16,-8 2 6-16,-5-1-61 0,-16 4 10 0,15-3-338 16,-15 3-362-16</inkml:trace>
  <inkml:trace contextRef="#ctx0" brushRef="#br2" timeOffset="-167899.01">16084 10392 97 0,'0'0'478'16,"0"0"-119"-16,0 0-44 0,0 0-35 0,0 0-16 15,0 0-27-15,0 0-30 0,0 0-31 16,0 0-20-16,0 0-17 0,0 0-15 0,0 0-13 15,-4-15-8-15,4 15-14 0,0 0-6 0,0 0-7 16,0 0-13-16,0 0-8 0,0 0 1 0,-8-5 3 16,8 5-6-16,0 0-4 0,0 0-4 0,0 0-2 15,0 0-7-15,-10-3-5 0,10 3-2 16,0 0-3-16,0 0-4 0,-17 3 1 0,17-3 0 16,-10 5-9-16,10-5 0 0,-17 12-4 15,11-5-1-15,-4 1 2 0,1 3-2 0,5-1-3 16,-4 2-3-16,0-2 7 0,1 4-14 0,3-2 8 15,0 2-5-15,0-1 4 0,-2-1-7 16,2 0 9-16,4-12-9 0,-2 24 4 0,2-24-3 0,2 20 3 16,-2-20-2-16,6 17 7 0,-6-17-4 15,12 12 8-15,-12-12-8 0,15 5 9 0,-15-5-8 16,18 2 8-16,-18-2-6 0,21-5 7 0,-21 5-12 16,19-8 14-16,-11 3-3 0,-2-1 23 15,2-2 2-15,1 1 11 0,-5-3-14 0,2 1 3 16,-2-3-4-16,0 0 3 0,0-3-9 0,1 2 6 15,-5-3-15-15,0-1-1 0,0 0-7 16,0-1 7-16,0 1-5 0,-5 0 4 0,5-2-10 16,-4 3 6-16,4-2-8 0,-6 2 11 0,4 0 1 15,0 2 26-15,0 2 8 0,2 12 5 0,-2-22 0 16,2 22-15-16,-4-17-5 0,4 17-16 16,-4-14-3-16,4 14-7 0,0 0-4 0,0 0 3 15,0 0-2-15,0 0 1 0,0 0 0 0,0 0 2 16,-9 15-1-16,9-15 4 0,-2 23-2 15,2-8 4-15,0-1-3 0,0-1 0 0,0 3-5 16,0-1 2-16,2 0 0 0,-2 1-1 0,4-1-7 16,-4-2 4-16,0 0-5 0,5 1-13 15,-5-14-31-15,0 22-24 0,0-22-34 0,4 20-31 16,-4-20-39-16,4 16-49 0,-4-16-35 0,2 11-46 16,-2-11-50-16,0 0-34 0,4 13-489 0,-4-13-512 15</inkml:trace>
  <inkml:trace contextRef="#ctx0" brushRef="#br2" timeOffset="-166748.96">16264 10453 252 0,'0'0'313'0,"0"0"-89"16,-4-12-2-16,4 12-54 0,0 0 13 0,0 0-29 15,0 0-5-15,0 0-4 0,0 0-12 0,0 0-9 16,0 0-4-16,0 0-12 0,0 0 1 16,0-15 0-16,0 15-5 0,0 0 2 0,0 0-7 15,0 0-6-15,0 0-9 0,0 0-10 0,0 0-11 16,0 0-10-16,0 0-9 0,0 0-8 0,0 0-8 15,0 0-9-15,0 0-1 0,0 0-7 16,0 0 2-16,0 0-2 0,0 0-3 0,0 0 3 16,0 0 0-16,0 0 8 0,0 0 3 0,0 0 13 15,0 0 4-15,0 0 3 0,0 0-1 16,0 0 8-16,0 0 0 0,0 0-1 0,4 15 5 16,-4-15 0-16,0 0 2 0,0 16-11 0,0-16 13 15,0 14-18-15,0-14 6 0,4 17-8 16,-4-17 3-16,0 21-10 0,0-21 3 0,0 21-3 15,0-21 5-15,0 22-16 0,0-22 9 0,0 16-14 16,0-16 3-16,0 15-11 0,0-15 8 0,0 0-11 16,0 19 15-16,0-19-13 0,0 0 13 15,0 12-11-15,0-12 7 0,0 0-10 0,0 0 12 16,0 0-4-16,0 17 11 0,0-17-6 0,0 0 4 16,0 0 1-16,0 0 4 0,0 0 8 0,0 0 9 15,0 14-3-15,0-14 18 0,0 0 0 16,0 0 4-16,0 0-10 0,0 0-10 0,0 0-13 15,0 0-6-15,0 0-10 0,-4-12 0 16,4 12-13-16,0-16-5 0,0 16-1 0,4-25-3 16,-4 12-5-16,4-3 4 0,-4 1-5 0,5-3-1 15,-3 0 11-15,2 1-8 0,4 0 3 0,-4 2 0 16,0-1 4-16,2 2 1 0,1 0 4 0,3 1-11 16,-6 1 6-16,4 0-1 0,3 3 2 0,-3 1-2 15,-2 1 8-15,7 2 2 0,-13 5-1 16,16-5 6-16,-16 5 17 0,15 2 5 0,-15-2 15 15,14 10 4-15,-14-10 13 0,8 15 2 16,-8-15 9-16,4 20-22 0,-4-20-1 0,-4 23-14 16,0-13 1-16,-4 3-13 0,2-1-1 0,2 0-6 15,-5-2-3-15,-1-1-16 0,2 2-19 0,-1-3-6 16,-1-1-25-16,2 3-27 0,0-5-39 16,8-5-32-16,-15 9-33 0,15-9-31 0,-16 7-15 15,16-7-49-15,-11 7-71 0,11-7-73 0,0 0-43 16,0 0-367-16,-16 1-448 0</inkml:trace>
  <inkml:trace contextRef="#ctx0" brushRef="#br2" timeOffset="-162258.03">16744 10300 78 0,'0'0'627'15,"0"0"-167"-15,0 0-110 0,-4-8-64 16,4 8-49-16,0 0-43 0,0 0-31 0,0 0-28 16,0 0-19-16,0-14-17 0,0 14-15 0,10-9-14 15,-10 9-14-15,16-10-11 0,-7 4-8 16,1 0-4-16,2 2-14 0,-1-2-9 0,1 1-24 16,-4 3-22-16,-8 2-45 0,21-5-52 0,-21 5-65 15,17-2-33-15,-17 2-4 0,0 0-82 0,8 8-268 16,-8-8-144-16</inkml:trace>
  <inkml:trace contextRef="#ctx0" brushRef="#br2" timeOffset="-162080.91">16725 10469 345 0,'0'0'416'0,"0"0"-78"0,-4 10-58 16,4-10-21-16,0 0-15 0,0 0-32 0,0 0-32 15,0 0-29-15,14 1-20 0,-14-1-26 0,13-4-24 16,-13 4-12-16,18-7-14 0,-18 7-20 15,19-8-24-15,-7 4-31 0,-12 4-25 0,19-8-48 16,-19 8-48-16,14-11-36 0,-14 11-80 0,17-8-62 16,-17 8-268-16,8-8-146 0</inkml:trace>
  <inkml:trace contextRef="#ctx0" brushRef="#br2" timeOffset="-154400.54">17260 10144 194 0,'0'0'414'0,"0"0"-84"16,0 0-34-16,0 0-32 0,-16-4-15 0,16 4-12 15,0 0-23-15,-6-7-11 0,6 7-20 0,0 0-23 16,0 0-21-16,-9-12-24 0,9 12-11 15,0 0-31-15,0 0-7 0,5-11-21 0,-5 11-2 16,8-9-14-16,-8 9 8 0,18-11-17 0,-9 8 7 16,5-1-10-16,1 0 3 0,1 0-13 0,3 0 2 15,-5 1 0-15,7-1-3 0,-2 3-2 16,-1 0 2-16,-1-2-5 0,-3 3 1 0,5 0-3 16,-7 0 7-16,-12 0 12 0,23 5 24 0,-13 0 28 15,-10-5 18-15,17 10 22 0,-17-10 12 16,8 18-15-16,-8-18-2 0,2 22-7 0,-2-22 7 15,0 29-10-15,-2-14-10 0,-2 3-8 16,4 1-14-16,-4 1-11 0,0 0-14 0,-5 2 1 16,5 1-10-16,2 3-4 0,-6 0-9 0,4-1-3 15,0 2-27-15,-3-1-35 0,3 0-55 0,0 1-39 16,0-4-40-16,0 1-51 0,4-2-41 0,-4-3-56 16,0 0-73-16,2-3-32 0,-3-1-426 15,1-3-488-15</inkml:trace>
  <inkml:trace contextRef="#ctx0" brushRef="#br2" timeOffset="-154189.74">17238 10494 284 0,'0'0'579'0,"-4"-15"-130"0,4 15-46 16,0-14-32-16,0 14-40 0,8-20-39 0,-2 12-31 15,2-2-30-15,3 1-33 0,1-1-31 0,0 1-38 16,3 1-20-16,4 0-24 0,-3 1-18 0,7 1-16 15,0 1-9-15,-1-2-21 0,1 3-29 16,0 0-45-16,0 2-49 0,-3 0-48 0,3 1-62 16,0-1-38-16,-1 1-42 0,-3 0-79 15,2-1-54-15,-3 2-275 0,1-1-267 0</inkml:trace>
  <inkml:trace contextRef="#ctx0" brushRef="#br2" timeOffset="-153963">17777 10370 623 0,'0'0'530'0,"0"0"-73"0,0 0-53 15,0 0-35-15,0 0-39 0,9-12-31 0,-9 12-38 16,6-8-37-16,-6 8-38 0,12-7-32 0,-12 7-28 16,10-6-23-16,-10 6-23 0,17-6-12 15,-17 6-19-15,19-4-10 0,-19 4-10 0,18-1-7 16,-18 1-2-16,21-2-37 0,-21 2-28 0,18 0-43 15,-18 0-50-15,23 0-47 0,-23 0-65 0,19 0-38 16,-19 0-53-16,23-4-85 0,-23 4-390 16,20-9-423-16</inkml:trace>
  <inkml:trace contextRef="#ctx0" brushRef="#br2" timeOffset="-153573.01">18176 10075 299 0,'0'0'629'16,"-8"-11"-132"-16,8 11-44 0,0 0-69 0,-4-12-65 16,4 12-45-16,0 0-62 0,0 0-38 0,4-17-38 15,-4 17-18-15,10-14-16 0,-1 7-10 0,-1-1-18 16,2 1-6-16,3 2-18 0,1-2 0 16,-2 4-20-16,3-1 2 0,-3-1 0 0,-1 2 6 15,-11 3-7-15,24-4 6 0,-24 4-5 0,19 0 6 16,-19 0-1-16,19 4 24 0,-19-4 4 15,14 6 14-15,-14-6 4 0,17 8-9 0,-17-8 6 16,10 12 1-16,-10-12-3 0,8 15 4 16,-8-15-14-16,9 17 4 0,-9-17-6 0,8 19 1 15,-6-6-6-15,2-2-10 0,-4 2-6 0,0 1-6 16,4 1-6-16,-4-1-6 0,0 4-4 0,-4-2-3 16,4 1-4-16,0 0 0 0,-4 2-5 15,2 0 2-15,-2-1-5 0,4 1-2 0,-4-2-11 0,4 1-28 16,-5-1-37-16,1-2-57 0,4 2-43 15,-4-3-47-15,4-2-35 0,0-12-53 0,-4 24-25 16,4-24-31-16,0 19-69 0,0-19-7 16,-2 16-446-16,2-16-520 0</inkml:trace>
  <inkml:trace contextRef="#ctx0" brushRef="#br2" timeOffset="-153341">18236 10353 173 0,'0'0'690'0,"0"-15"-163"0,0 15-48 16,0 0-70-16,-4-21-32 0,4 21-36 0,8-17-31 15,-4 9-23-15,7-3-20 0,-3 3-29 16,4-3-28-16,-1 0-14 0,5 2-36 0,-1-3-18 16,3 0-32-16,3 2-17 0,-2-1-21 0,3 0-14 15,-3 3-16-15,-2-1-9 0,1 2-44 0,1 0-44 16,-3 0-55-16,-1 2-58 0,-1-2-42 15,-1 3-55-15,1 0-45 0,3-3-43 0,-7 3-62 16,2 1-25-16,-3-1-459 0,-9 4-539 0</inkml:trace>
  <inkml:trace contextRef="#ctx0" brushRef="#br2" timeOffset="-153163.87">18825 10059 36 0,'0'0'737'0,"0"0"-158"0,0 0-96 16,0 0-62-16,4-7-62 0,-4 7-73 16,0 0-49-16,13-10-56 0,-13 10-30 0,10-12-41 15,-10 12-57-15,17-9-69 0,-17 9-87 0,14-7-60 16,-14 7-73-16,19-4-94 0,-19 4-70 0,0 0-353 16,16 6-339-16</inkml:trace>
  <inkml:trace contextRef="#ctx0" brushRef="#br2" timeOffset="-153008.48">18784 10312 751 0,'-4'11'611'0,"4"-11"-130"0,-4 16-50 0,4-16-45 15,0 0-35-15,0 0-41 0,0 0-45 0,0 0-54 16,12 0-37-16,0-5-46 0,-1-2-25 16,1 0-65-16,-1-2-66 0,1 0-80 0,2 0-99 15,3 0-75-15,-3-1-80 0,-1 1-142 0,-3-1-357 16,3 1-487-16</inkml:trace>
  <inkml:trace contextRef="#ctx0" brushRef="#br2" timeOffset="-151587.99">19993 10056 150 0,'4'-13'406'0,"-4"13"-107"0,4-16-24 0,-4 16-28 15,0-19-10-15,0 19-17 0,5-22-20 16,-5 22-16-16,0-22-22 0,0 22 22 0,0-26-25 15,0 26 16-15,0-21-3 0,0 21-1 0,-5-20-9 16,5 20-17-16,-8-17-15 0,8 17-24 16,-14-9-32-16,14 9 8 0,-19-2-11 0,7 5 0 15,-3 3 13-15,1 3-6 0,-7 4 9 0,2 2 6 16,-1 4 0-16,-3 3-9 0,4 0-1 16,1 3-9-16,-1-1-4 0,3 1-10 0,7-2-4 15,-1 0-6-15,2 0 1 0,4-1 1 0,4-3 2 16,2 0 26-16,0-1 17 0,6-4 22 0,7 0 9 15,1-4 9-15,3-4 40 0,-1-2 0 0,7-2-8 16,0-4-5-16,0-2 3 0,0-2-11 16,-1-3-21-16,-5-1 14 0,4-3-15 0,-5 0-7 15,-5-4-25-15,-1-3-26 0,-6 1-12 0,3-2-5 16,-9 1-26-16,-5-2-3 0,1-2-12 16,-4 2-11-16,-2 1 5 0,-3 2-49 0,-1 3-1 15,-1 0-77-15,3 2-6 0,0 5-94 0,-3-2-54 16,7 1-116-16,-2 5-113 0,1-1 6 15,9 6 99-15,-14-3 0 0,14 3-5 0,0 0-20 16,-9 13-57-16,9-13-40 0,0 16-393 0,0-16-550 16</inkml:trace>
  <inkml:trace contextRef="#ctx0" brushRef="#br2" timeOffset="-150527.43">19493 10517 157 0,'0'0'597'0,"-12"3"-120"0,12-3-45 0,0 0-33 0,0 0-29 16,0 0-42-16,-11 2-3 0,11-2-42 15,0 0-33-15,0 0-34 0,0 0-49 0,0 0-36 16,0 0-10-16,0 0 39 0,0 0 30 0,11 6 5 16,7-6-7-16,3 0-4 0,6 0-14 15,6-2-8-15,10 1-23 0,11-2 26 0,2-1-10 16,2 0-17-16,-1-3-15 0,1 2-18 16,4-2-18-16,-6 0-13 0,-2-1-6 0,-4 2-14 0,-1-1 1 15,-10 0-8-15,-5 2 17 0,-8 0 44 16,-3 0 57-16,-6 2 30 0,1-1 11 0,-1 1-4 15,-3 2-28-15,1-3-18 0,-15 4-42 0,20-3-19 16,-20 3-95-16,13-4 0 0,-13 4 0 16,0 0 0-16,10-5-18 0,-10 5-167 0,0 0-54 15,0 0-78-15,0 0-77 0,6-7-92 0,-6 7-76 16,0 0 46-16,0 0 62 0,0 0-5 16,0 0-10-16,0 0-63 0,0 0-7 0,0 0-402 15,0 0-599-15</inkml:trace>
  <inkml:trace contextRef="#ctx0" brushRef="#br2" timeOffset="-114351.97">16456 12936 336 0,'0'0'566'0,"0"0"-139"0,0 0-84 16,0 0-34-16,0 0-33 0,0 0-21 0,0 0-2 16,0 0-10-16,0 0-16 0,0 0-13 0,4-9-4 15,-4 9-27-15,25-2-18 0,-8-2-13 16,-1 2-15-16,5 0-25 0,4 0-21 0,2-3-6 16,-2 4-25-16,1-3-17 0,1 1-22 0,0-1-46 15,-2 3-40-15,-2-2-51 0,-1-2-50 0,-3 3-51 16,-2 0-46-16,1 0-28 0,-3-2-38 15,-3 3-65-15,-12 1-31 0,15-7-337 0,-15 7-353 16</inkml:trace>
  <inkml:trace contextRef="#ctx0" brushRef="#br2" timeOffset="-114134.79">16686 12921 561 0,'0'0'503'0,"-8"8"-105"16,8-8-44-16,0 0-37 0,-11 6-35 0,11-6 0 15,-4 12 8-15,4-12-3 0,-4 20 19 0,4-1-8 16,-4-2-22-16,4 6-12 0,-4-2-39 0,4 6-22 16,-7 2-12-16,5-1-52 0,0 3-10 15,2-2-27-15,-4 1-20 0,4-2-17 0,-4-1-26 16,4 0-42-16,-4-4-54 0,4 2-94 0,0-5-87 16,0 0-68-16,0-3-51 0,-4-1-83 0,4-2 17 15,0-14-39-15,4 22-38 0,-4-22-334 16,0 0-448-16</inkml:trace>
  <inkml:trace contextRef="#ctx0" brushRef="#br2" timeOffset="-113484.02">16884 13191 302 0,'4'-12'662'0,"1"1"-125"0,-5 11-56 15,8-18-47-15,-8 18-32 0,2-12-20 0,-2 12-40 16,0 0-50-16,8-12-52 0,-8 12-61 0,0 0-14 15,0 0-30-15,0 0-5 0,0 0-34 0,0 0 4 16,0 0-36-16,0 0-1 0,-4 16-24 16,4-16 9-16,-4 16-15 0,4-16-7 0,-2 19-5 15,2-19 10-15,-4 18-19 0,4-18 11 0,-4 20-10 16,4-20 10-16,-5 15-18 0,5-15 14 0,0 14-12 16,0-14 16-16,0 0-11 0,-4 12 24 15,4-12-10-15,0 0 29 0,0 0-18 0,0 0 5 16,0 0-22-16,0 0 12 0,0 0-22 0,0 0 11 15,-4-15-19-15,4 15 12 0,4-26-15 16,0 14 12-16,-4-3-17 0,5-1 3 0,-1 0-5 16,0-2 20-16,0 4-22 0,2-3 19 0,-2 5-16 15,0-2 16-15,1 4-19 0,-1-2 15 16,-4 12-15-16,6-17 13 0,-6 17-17 0,4-14 9 16,-4 14-22-16,0 0 18 0,4-12-15 0,-4 12 17 15,0 0-5-15,0 0 14 0,0 0-15 0,8 8 20 16,-8-8-20-16,0 0 20 0,7 13-18 0,-7-13 17 15,8 12-18-15,-8-12 17 0,8 12-17 16,-8-12 14-16,8 10-19 0,-8-10 18 0,11 6-29 16,-11-6 0-16,8 4-9 0,-8-4 15 0,0 0-12 15,14 4 22-15,-14-4-8 0,0 0 19 16,17-1-8-16,-17 1 17 0,0 0-20 0,14-10 17 16,-14 10-10-16,9-9 15 0,-9 9-11 0,6-12 22 15,-6 12-4-15,4-8 18 0,-4 8 3 16,0 0 23-16,8-14-9 0,-8 14 18 0,0 0-19 15,0 0 4-15,0 0 4 0,4-11 3 0,-4 11-31 16,0 0 16-16,0 0-36 0,0 0 5 0,0 0 16 16,0 0 43-16,5 15 0 0,-5-15 3 0,-5 26-16 15,5-13-5-15,0 4-19 0,-4 2-4 16,4-2-15-16,-4 2-2 0,4 0-4 0,-4 1-3 16,2-2-51-16,0 0-30 0,2-1-75 0,-2 1-83 15,2-5-96-15,-4 2 21 0,4-15-37 0,0 26-45 16,0-26-27-16,0 22-38 0,0-22-74 15,0 14-477-15,0-14-658 0</inkml:trace>
  <inkml:trace contextRef="#ctx0" brushRef="#br2" timeOffset="-113215.62">17325 12966 626 0,'0'0'629'16,"-11"-11"-135"-16,11 11-83 0,0 0-61 0,-8-8-30 16,8 8-40-16,0 0-28 0,0 0-16 15,0 0 11-15,8-18-9 0,-8 18-29 0,15-14-11 16,-3 8-36-16,-2-1-9 0,3 0-25 0,1 1-14 16,3 0-21-16,1-2-15 0,-3 2-27 15,1-1-15-15,-1 0 14 0,1 0-31 0,3-1-11 16,-4 4-52-16,1-2-40 0,-1 0-59 0,-3 2-65 15,-2 0-30-15,-10 4-37 0,19-8-21 16,-19 8-45-16,12-5-71 0,-12 5-51 0,0 0-436 16,0 0-540-16</inkml:trace>
  <inkml:trace contextRef="#ctx0" brushRef="#br2" timeOffset="-112932.04">17401 12901 733 0,'0'0'561'0,"0"0"-106"0,0 0-54 16,-14 1-59-16,14-1-36 0,0 0-45 0,0 0-16 16,-9 8-15-16,9-8-3 0,-8 19 16 0,6-8-8 15,-6 4-13-15,4 5-1 0,-5 2-16 0,3 5 6 16,-2 2-27-16,-5 2-8 0,3 1-10 16,2-6 15-16,4 2-8 0,-3-3-33 0,-1 1-22 15,4-6-24-15,4 0-3 0,0-1-16 0,0-1-7 16,4-1-9-16,0-2-13 0,0-4-7 0,7 1 0 15,-3-6-23-15,7 2-40 0,-3-7-58 16,7 2-47-16,-5-3-98 0,7-3-133 0,-3-1-47 16,-3-1 6-16,5-1-47 0,-1-1-33 0,-4-3-108 15,1 4-554-15,-1-4-789 0</inkml:trace>
  <inkml:trace contextRef="#ctx0" brushRef="#br2" timeOffset="-111496.2">17692 12972 60 0,'0'0'372'0,"0"0"-37"0,0 0-101 0,0 0 31 0,0 0-37 15,0 0-35-15,0 0-15 0,0 0-19 16,0 0-26-16,0 0 15 0,0 0 13 0,0 0 3 15,9 10-3-15,-9-10-7 0,0 0-14 16,0 19-16-16,0-19-8 0,0 23-12 0,0-23 0 16,0 23 1-16,-4-11-2 0,4 2-21 0,0-3 5 15,0-11-31-15,-5 24 2 0,5-24-19 0,-4 22 13 16,4-22-12-16,-4 18 19 0,4-18-12 16,-2 14 17-16,2-14-7 0,0 0 11 0,0 11 2 15,0-11-8-15,0 0-10 0,0 0-4 0,0 0 0 16,0 0-23-16,-8 11-7 0,8-11-5 0,0 0-4 15,-4-12 2-15,4 12-3 0,-4-16-6 0,4 16 4 16,-5-26-2-16,5 10 0 0,5 0-3 16,-5-1-5-16,4-2 4 0,0 2-5 0,0-4 9 15,0-2 1-15,2 0-10 0,3 0 1 0,-1 3 6 16,2 0-1-16,-2 2-5 0,1 4 11 16,-3 0-19-16,6 4 5 0,-3 0 18 0,1 6 8 15,2-1 1-15,-12 5 13 0,19 0 4 0,-7 5 13 16,-1-1-1-16,-3 3 29 0,-2 1 8 15,-2-1 22-15,5 4 0 0,-9-11 12 0,4 19-20 16,-4-19 21-16,0 26-18 0,-9-13-1 0,5 1-36 16,-2-2 1-16,-2 2-20 0,0-2 4 15,-3-1-24-15,3-1 7 0,-4 1-39 0,5-4-33 0,-1-1-26 16,8-6-21-16,-19 12-87 0,19-12-46 0,-12 6 17 16,12-6-61-16,-14 4-27 0,14-4-28 15,0 0-22-15,0 0-13 0,-13 0-22 0,13 0-28 16,0 0-29-16,0 0-414 0,0 0-467 0</inkml:trace>
  <inkml:trace contextRef="#ctx0" brushRef="#br2" timeOffset="-110718.98">18007 12702 215 0,'0'0'498'0,"0"0"-101"0,0 0-45 16,-9-7-36-16,9 7-3 0,0 0-60 15,0 0-16-15,0 0-55 0,0 0-17 0,-10-5-50 16,10 5-9-16,0 0-32 0,0 0 21 0,0 0-22 16,0 0-5-16,15-6-8 0,-15 6-7 15,18-4-5-15,-18 4-11 0,27 0-6 0,-10 0-7 16,-3 0-1-16,3 0-10 0,-3 0 5 0,5 0-5 15,-3 0 0-15,-1 0-5 0,1 0-2 16,-1 4 2-16,-15-4 8 0,22 0 17 0,-22 0 11 16,19 2 21-16,-19-2 10 0,12 4 26 0,-12-4 23 15,11 4 9-15,-11-4-18 0,4 12 0 0,-4-12-9 16,4 19-10-16,-4-19-12 0,0 24-10 0,0-11-7 16,0 3-1-16,-4 3 0 0,4-2-15 15,0 1 5-15,0-1-2 0,0 3-5 0,-4-2-3 16,4 0-7-16,0 2-13 0,0-5-2 0,0 0 19 15,0 0 3-15,-2-1 58 0,-2-1 37 16,4-13 44-16,0 22 19 0,0-22 3 0,-5 18 2 16,5-18-44-16,-8 20-17 0,0-12-12 0,2 1-32 15,-3 1-14-15,1-1-19 0,-2-2-10 0,-3 0-18 16,3 0 4-16,2-1-11 0,-5 0-4 16,3-2-15-16,-2 3-25 0,12-7-25 0,-19 5-15 15,19-5-25-15,-19 7-24 0,19-7-40 0,-16 5-57 16,16-5-59-16,-10 2-105 0,10-2-122 0,0 0 14 15,0 0 26-15,-17 0-25 0,17 0-27 0,0 0-74 16,0 0-85-16,0 0-245 0,0 0-535 0</inkml:trace>
  <inkml:trace contextRef="#ctx0" brushRef="#br2" timeOffset="-110409.89">18532 12668 452 0,'0'0'519'0,"0"0"-127"0,4-14-72 16,-4 14-35-16,0 0-35 0,0 0-32 0,4-10 0 15,-4 10 6-15,0 0-6 0,10-7-2 0,-10 7-34 16,19-5-1-16,-19 5-22 0,23-5-4 0,-11 3-23 15,3 0 1-15,1-2-20 0,-1 0-18 16,1 0-11-16,3 1-21 0,-5-1-11 0,3 0-11 16,-3 0-15-16,3 1-34 0,-7 1-37 0,2 0-31 15,-12 2-56-15,23-6-18 0,-23 6-49 16,15-2-27-16,-15 2-62 0,0 0-67 0,0 0-29 16,0 0-57-16,0 0-324 0,0 0-354 0</inkml:trace>
  <inkml:trace contextRef="#ctx0" brushRef="#br2" timeOffset="-110091.87">18600 12637 604 0,'0'0'474'0,"0"0"-92"16,-15 2-33-16,15-2-24 0,0 0-38 0,0 0-28 16,0 0-31-16,0 0-43 0,0 0-31 0,0 0-6 15,-12 5 31-15,12-5 45 0,-4 13 7 0,4 2-12 16,-6-1 0-16,2 3-6 0,-1 2-8 15,-3 7-16-15,2-3-18 0,-2 3-30 0,-1-1-4 16,5 1-21-16,-6-1 29 0,6 0-18 0,-4 2 0 16,3-5-30-16,1-2-4 0,2-1-23 15,-2 1-14-15,4-6-3 0,0 3-13 0,0-3-8 16,0 0 9-16,0-14-14 0,6 20 7 0,-6-20-13 16,9 18 6-16,-9-18-42 0,18 11-19 15,-18-11-67-15,17 4-38 0,-17-4-102 0,18 2-68 16,-18-2 1-16,19-2-20 0,-19 2-26 0,23-4-26 15,-23 4-7-15,16-6-35 0,-16 6-54 0,23-5-53 16,-23 5-290-16,14-7-428 0</inkml:trace>
  <inkml:trace contextRef="#ctx0" brushRef="#br2" timeOffset="-109340.11">19086 12762 238 0,'0'0'355'0,"0"0"-12"16,0-14-47-16,0 14-35 0,0 0-13 0,-2-14-17 15,2 14-36-15,0 0-8 0,-4-15-11 16,4 15-6-16,0 0-6 0,-9-12-13 0,9 12-5 0,0 0 4 16,-8-10-10-16,8 10-28 0,0 0-12 15,-14-5-14-15,14 5-14 0,-17 3-7 0,17-3-6 16,-19 7-9-16,11-2-5 0,-2 1-1 0,2 2-9 16,1 0-1-16,-1 0-6 0,0 3-2 0,4-2-5 15,-1 1-5-15,5-10 1 0,-6 17-8 16,6-17-1-16,-4 18 3 0,4-18-6 0,0 0-4 15,4 18 0-15,-4-18 1 0,6 5 0 16,-6-5 6-16,0 0-1 0,17 3-1 0,-17-3 3 16,15-4-3-16,-15 4-2 0,18-8-4 0,-18 8 7 15,17-10 5-15,-17 10 8 0,14-12 9 16,-14 12 8-16,13-7-3 0,-13 7 2 0,10-7 4 16,-10 7-6-16,0 0-5 0,8-6-8 0,-8 6 2 15,0 0-8-15,0 0 1 0,0 0-7 0,0 0-2 16,0 17 3-16,0-17-2 0,-8 22 7 15,2-10 16-15,-3 3 16 0,5-1 7 0,-2 1 3 16,-2 3 5-16,4-4-6 0,-5 2 10 0,5 0-1 16,0-2 0-16,-2 0-22 0,2 0 9 0,4-3-25 15,0-11 15-15,-8 22-29 0,8-22 20 0,-5 16-20 16,5-16 18-16,0 0-12 0,5 16 16 16,-5-16-23-16,0 0 18 0,0 0-6 0,8 7-18 15,-8-7-37-15,0 0-37 0,18-4-60 0,-18 4-65 16,17-11-50-16,-17 11-28 0,14-8-45 15,-1 3-11-15,-7-2-76 0,2 1 37 0,1 0-40 16,-3-2-51-16,2 0-306 0,0-1-350 0</inkml:trace>
  <inkml:trace contextRef="#ctx0" brushRef="#br2" timeOffset="-108538.02">19278 12546 4 0,'-10'-11'532'0,"10"11"-142"0,-9-5-81 16,9 5-42-16,0 0-57 0,-8-8-21 0,8 8-38 16,0 0-10-16,0 0-30 0,0 0-4 15,8-17-25-15,-8 17 0 0,15-8-33 0,-3 4 11 16,-1 1-34-16,1-2 17 0,2 4-24 0,-1-3 14 16,1 1-26-16,3 0 20 0,-3 2-23 0,1 1 25 15,-3-3-17-15,-12 3 21 0,23-2-9 0,-23 2 40 16,19 5 11-16,-19-5 39 0,12 5-2 15,-12-5 24-15,8 15-23 0,-8-15 18 0,2 19-22 16,-2-19 26-16,-2 23-29 0,-2-8 10 0,4 0-5 16,-4 1-15-16,4-1-13 0,0 2-5 15,0 0-6-15,0 3 4 0,4-2-1 0,-4 2-1 16,6-1-16-16,-2 0-12 0,1 3-1 0,-1-3-8 16,0-2 8-16,0 2 0 0,4-2 13 0,-6-1-3 15,2 0 28-15,1-2 37 0,-5-1 7 16,0-13 1-16,-5 23 36 0,5-8-40 0,-6-3-11 15,-2-3-31-15,0 1-20 0,-3 1-8 0,-1-4 5 16,0-1-59-16,-3 2-30 0,1-4-45 0,-3 2-56 16,3-2-95-16,1-2-71 0,-1-1-9 15,1-1-46-15,13 0-63 0,-22 4 9 0,22-4-74 16,-19 2-44-16,19-2-437 0,-14 0-618 0</inkml:trace>
  <inkml:trace contextRef="#ctx0" brushRef="#br2" timeOffset="-105134.36">19811 12542 579 0,'0'0'443'0,"0"0"-42"16,0 0-61-16,0 0 12 0,0 0-57 0,-12-3 4 16,12 3-39-16,0 0-2 0,0 0-43 15,0 0-12-15,0 0-38 0,0 0-9 0,-13-1-29 16,13 1-24-16,0 0-14 0,0 0 3 0,0 0 15 16,0 0 10-16,0 0 9 0,17-7 1 0,-17 7 6 15,27-5-10-15,-13 3 9 0,7-4-24 0,-2 2-8 16,-1-1-10-16,5 1-6 0,0-4 3 15,4 1 10-15,-5 1-13 0,-3 0-19 0,-3 1-7 16,3-2-10-16,-2 4-15 0,-3-1-1 0,1-2-7 16,-7 4-6-16,6-2-25 0,-14 4-50 0,17-7-67 15,-17 7-58-15,14-3-38 0,-14 3-23 16,0 0-40-16,0 0-28 0,9-6-36 0,-9 6 7 16,0 0-13-16,0 0-46 0,0 0 17 0,-19 6-13 15,19-6-406-15,-19 6-403 0</inkml:trace>
  <inkml:trace contextRef="#ctx0" brushRef="#br2" timeOffset="-104800.69">19836 12555 156 0,'0'0'477'0,"0"0"-86"16,0 0-43-16,0 0-33 0,0 0 10 0,0 0-43 15,0 0-4-15,0 0-45 0,0 0-12 0,0-13-50 16,0 13-5-16,0 0-15 0,0 0 27 0,0 0 2 15,0 0-9-15,0 16-1 0,0-16-8 0,-2 21 13 16,-2-5-7-16,4 2 15 0,-4 1-9 0,0 2-13 16,-1 2-13-16,1 1-22 0,0 1 2 15,-2 1 24-15,6-6-18 0,-4 3-9 0,0-4-30 16,4 1-11-16,0-1-16 0,0-2-2 0,0-1-19 16,0 0-8-16,0-2 1 0,4 0 11 15,0-5-14-15,0 3 5 0,-4-12-8 0,10 16 3 0,-10-16-7 16,13 12 5-16,-13-12-11 0,18 8-10 15,-18-8-1-15,23 0-7 0,-23 0-50 0,23-2-65 16,-11 0-107-16,1-2-138 0,-3-2-106 0,5 1 73 16,1 0-56-16,-1-3-5 0,-1 1-45 15,-2 0-25-15,3 0-65 0,-3-1-280 0,1 2-490 0</inkml:trace>
  <inkml:trace contextRef="#ctx0" brushRef="#br2" timeOffset="-104373.62">20361 12519 558 0,'0'0'468'0,"4"-14"-90"16,-4 14-14-16,0-12-34 0,0 12-10 0,0 0-21 16,4-16-22-16,-4 16-21 0,0 0-27 15,0 0-32-15,0 0-16 0,0-16-25 0,0 16-27 16,0 0-12-16,0 0-6 0,0 0 6 0,0 0 6 0,0 0 2 16,0 0-6-16,-8 13-2 0,8-13 10 15,-4 19-27-15,0-7 18 0,-2 2-2 0,2 2 12 16,4 3-19-16,-5-3 51 0,5 3-22 0,-4-1-15 15,4 0-30-15,0 1-7 0,0-2-15 0,4 2-7 16,-4-4-20-16,5 1 4 0,-5-2-16 16,4-2 4-16,0 0-9 0,-4-12-1 0,8 19-14 15,-8-19 10-15,10 16-13 0,-10-16 0 0,15 7-28 16,-15-7-35-16,18 8-95 0,-18-8-50 16,17-2-87-16,-17 2-68 0,17 0 50 0,-17 0-9 0,0 0-38 15,14-6-34-15,-14 6-12 0,0 0-63 0,0 0-5 16,0 0-19-16,0 0-288 0,0 0-365 15</inkml:trace>
  <inkml:trace contextRef="#ctx0" brushRef="#br2" timeOffset="-104149.01">20270 12737 384 0,'0'0'631'0,"-12"-3"-121"16,12 3-55-16,0 0-55 0,0 0-37 0,-11-5-36 15,11 5-15-15,0 0 21 0,0 0-4 0,0 0-22 16,11-10-24-16,-11 10-34 0,20-8-45 0,-9 3-22 15,7-1-43-15,-1-2-12 0,2 4-39 16,-1-6 10-16,7 1-12 0,-2 1-6 0,-1 1-41 16,1-1-25-16,-4 1-100 0,-3 3-73 0,1-4-35 15,-5 4-44-15,3 0 0 0,-3 0-38 0,-12 4-22 16,19-4-10-16,-19 4-6 0,0 0-4 0,12-3-26 16,-12 3-27-16,0 0-14 0,0 0-375 0,0 0-351 15</inkml:trace>
  <inkml:trace contextRef="#ctx0" brushRef="#br2" timeOffset="-103445.38">20675 12650 425 0,'0'0'392'0,"0"0"-71"0,0 0-55 16,0 0-18-16,0 0-15 0,4-9-3 16,-4 9-17-16,0 0-18 0,0 0-8 0,0 0-8 15,0 0-15-15,0 0-6 0,0 0 5 0,0 0 7 16,0 0 6-16,0 0 4 0,0 0-10 0,0 23-2 16,0-23-5-16,-4 20 0 0,4-20-12 0,-4 25-18 15,4-13-16-15,-2 1-21 0,0 1-3 0,0-2-14 16,0 0-9-16,0 0-12 0,2-12-15 15,-4 22-8-15,4-22-7 0,-4 16 0 0,4-16-8 16,0 14-5-16,0-14 13 0,0 0 7 0,-5 13-5 16,5-13 10-16,0 0 8 0,0 0-2 0,0 0-10 15,0 0-6-15,0 0-3 0,0 0-22 0,0 0 17 16,0 0-4-16,5-24-5 0,-1 12-2 16,0 0 0-16,0-2-5 0,0-2-1 0,2 2 3 15,3-5-14-15,-1 3-3 0,-2 1 5 0,6 0 23 16,-1-1-9-16,1-3 30 0,1 4-16 0,-3 0 25 15,4 3-7-15,-1 1 23 0,1 0-3 0,-5 1 3 16,5 1-6-16,-2 2 7 0,-1 1-9 16,-1 3 15-16,-10 3 2 0,19-8 30 0,-19 8 28 15,0 0 16-15,14 4 15 0,-14-4 16 0,0 0-23 16,11 11-18-16,-11-11-19 0,0 0-14 0,-7 19-35 16,7-19-3-16,-8 19-34 0,0-9 16 0,2 0-16 15,-3-3-14-15,1 2-1 0,0-2-67 16,-3 0-46-16,5-3-37 0,6-4-38 0,-16 11-36 15,16-11-41-15,-15 8-58 0,15-8-77 0,-16 4-80 16,16-4-44-16,-11 0 126 0,11 0-32 0,0 0-7 16,-16 6-56-16,16-6-27 0,0 0-76 0,0 0-312 15,-13 0-527-15</inkml:trace>
  <inkml:trace contextRef="#ctx0" brushRef="#br2" timeOffset="-102746.95">21031 12301 320 0,'0'0'527'0,"-10"-9"-94"0,10 9-52 16,-9-5-11-16,9 5-33 0,0 0-25 0,-10-4-30 16,10 4-39-16,0 0-39 0,0 0-40 15,-8-5-31-15,8 5-25 0,0 0-21 0,0 0-6 16,0 0-2-16,0 0-9 0,12-5 6 16,-12 5-18-16,25 0-1 0,-13 0-15 0,7 0 4 15,2 0-14-15,-3-2-1 0,1 4-7 0,1-2 11 16,-1 0-12-16,0 0 6 0,-5 2 1 0,3-2 7 15,-3 3 20-15,-1-1 21 0,-3 3 45 0,-2-1 4 16,0 4 23-16,-8-8-14 0,11 16-7 16,-11-16-5-16,4 20 0 0,-4-20 36 0,0 27-18 15,0-27-10-15,0 26-3 0,0-9-24 0,0 0-13 16,-4 0-4-16,8 0-16 0,-4 2-13 0,0-2-7 16,0 2-17-16,4-2 1 0,-4 0-10 0,2 2-7 15,0 0-1-15,2-4-9 0,-2 2 12 16,0-3-15-16,-2 0 7 0,2-2 6 0,-2-12 18 15,5 20 19-15,-5-20 27 0,0 17 17 0,0-17-13 16,-5 12-17-16,5-12-1 0,-8 9-29 0,8-9-2 16,-16 8-7-16,16-8-10 0,-21 3-31 15,21-3-22-15,-23 4-24 0,23-4-32 0,-27 3-25 0,13-3-18 16,-3 0-30-16,7 0-31 0,10 0-60 16,-27 3-77-16,27-3-75 0,-21 0 44 0,21 0 15 15,-14 0-28-15,14 0-62 0,0 0 32 0,-12 0-65 16,12 0-7-16,0 0-441 0,0 0-565 0</inkml:trace>
  <inkml:trace contextRef="#ctx0" brushRef="#br2" timeOffset="-102311.42">21703 12227 446 0,'0'0'483'0,"0"0"-112"0,0 0-2 0,-4-7-32 0,4 7-19 16,0 0-31-16,0 0-28 0,0 0-23 16,0 0-33-16,0 0 15 0,0 0-27 0,4-17-17 15,-4 17-9-15,0 0 3 0,10-8 2 0,-10 8-4 16,19-5 0-16,-19 5-12 0,20-6-13 16,-7 1-13-16,1 2-27 0,1-2-3 0,-1 1-19 15,3-3-13-15,-1 2-14 0,1 0-18 0,-1-1 3 16,-1 0-9-16,1 2-8 0,-1-1-3 15,-3 1-23-15,-2 2-31 0,-1-2-56 0,-9 4-77 16,20-6-71-16,-20 6-42 0,11-2-47 0,-11 2-13 16,0 0-71-16,0 0 22 0,0 0-22 0,0 0-24 15,0 0-355-15,-15 10-395 0</inkml:trace>
  <inkml:trace contextRef="#ctx0" brushRef="#br2" timeOffset="-101978.54">21754 12184 220 0,'0'0'532'16,"0"0"-142"-16,0 0-6 0,0 0-28 0,-10-5-12 16,10 5-24-16,0 0-26 0,0 0-11 15,0 0-55-15,0 0-34 0,0 0-38 0,0 0-7 16,0 0 20-16,-10 5 19 0,10-5 8 0,-4 15 1 16,-1-4-14-16,3 3-4 0,-4 2-17 0,2 0 4 15,-2 8-6-15,-2-2-7 0,-1 5 6 16,3-2 20-16,-2 0-24 0,0 4-10 0,3-5-18 15,-1 3-4-15,2-2-4 0,0-2-19 0,2-2-7 16,0 0-4-16,-2-3-12 0,4-1-17 0,4 2-8 16,-4-1-6-16,2-4-2 0,0-1 7 0,2-1 21 15,2 0-34-15,-2-4 5 0,1 2-16 16,5-3 12-16,-2-1-17 0,0 0 3 0,-8-6-6 16,19 9 1-16,-19-9-14 0,23 1-22 0,-23-1-55 15,23-1-70-15,-11-4-85 0,0 3-99 0,-1-3-75 16,3 1-170-16,-1-4 99 0,-1 4 6 0,-2-2-69 15,5-2 37-15,-5 1-53 0,0 2-475 16,1-2-677-16</inkml:trace>
  <inkml:trace contextRef="#ctx0" brushRef="#br2" timeOffset="-101176.12">22426 12321 187 0,'0'0'549'0,"0"0"-164"0,0 0-17 0,2-15-30 16,-2 15 6-16,0 0-29 0,0 0-20 0,0 0-7 15,-2-14-40-15,2 14 18 0,0 0-48 0,-8-7-18 16,8 7-9-16,0 0-16 0,-15-5-11 16,15 5-9-16,0 0-20 0,-22 3-11 0,22-3-12 15,-21 4-9-15,11-1-12 0,1 4-10 0,-1-2-6 16,0 3-4-16,-1 0-9 0,5 3-22 15,-4-2 9-15,0 3-14 0,5-2 22 0,-1 1-23 0,0 3 12 16,0-3-2-16,6 1-11 0,0-12-3 0,-6 20 2 16,6-20-19-16,0 15 23 0,0-15-3 15,2 11 5-15,-2-11 5 0,10 11 10 0,-10-11 10 16,14 3-2-16,-14-3-3 0,19 0-7 0,-19 0 11 16,23-5 4-16,-13 1 4 0,1-4 0 15,-1 1-1-15,0-2 2 0,1-1-2 0,-1 2-6 16,-4-6 2-16,6 3-9 0,-3-6-8 0,-3 2-4 15,2-2-9-15,-2-2-8 0,1 0-9 0,-1-3 4 16,-2-5-8-16,0 3-5 0,0-2-5 16,-2-1 24-16,0 1-19 0,0 2-10 0,-2 1 4 15,2 5-7-15,-2-2 6 0,0 2-5 0,0 5 5 16,0 13-1-16,0-29 4 0,0 29-11 0,-2-19 1 16,2 19-10-16,0-15-7 0,0 15 0 15,0 0 6-15,0 0 15 0,0 0-11 0,0 0-3 16,-6 15 8-16,6-15 12 0,-2 26-14 15,2-11 6-15,0 3-11 0,2-2-32 0,-2 4-56 0,2 0-35 16,0-1-93-16,-2 2-144 0,2 0-127 16,0 0 71-16,1-1-22 0,-3 1-10 0,4 1-14 15,-2-3-85-15,-2 2-508 0,2-4-722 0</inkml:trace>
  <inkml:trace contextRef="#ctx0" brushRef="#br2" timeOffset="-100659.31">22616 12385 92 0,'0'0'780'0,"0"0"-186"0,4-10-98 15,-4 10-81-15,0 0-13 0,0 0-52 0,0 0-13 16,0 0-48-16,0 0-50 0,0 0-47 16,0 0 3-16,0 0-13 0,0 0-5 0,0 0-12 15,5 11-19-15,-5-11-21 0,4 22-9 0,-2-10-1 16,-2-12-21-16,2 27-2 0,-2-13-33 0,0-14 33 15,0 28-24-15,0-28 1 0,2 25-23 16,-2-25 0-16,0 24-22 0,0-24 12 0,-2 17-21 0,2-17 15 16,0 0-31-16,0 19 38 0,0-19-7 15,0 0 15-15,0 0-3 0,2 15 11 0,-2-15-24 16,0 0 12-16,0 0-20 0,0 0 11 0,0 0-24 16,0 0 14-16,0 0-21 0,-4-14 4 15,4 14-3-15,-2-21-6 0,2 21 5 0,0-28-16 0,2 10 17 16,0 0-1-16,0 1-4 0,0-3 3 15,2 2-3-15,-2-4 14 0,2 5-15 0,3-1 15 16,-3-1-18-16,2 0 15 0,0 3-15 16,-2 0 16-16,5 3-18 0,-5 1 13 0,2-3-29 15,0 6 33-15,-6 9-18 0,10-15 15 0,-10 15-18 16,13-8 26-16,-13 8-16 0,0 0 29 16,12 0 0-16,-12 0 20 0,0 0 17 0,11 12 12 15,-11-12 7-15,4 8-1 0,-4-8-3 0,0 0-15 16,0 19-8-16,0-19-7 0,-4 19-11 0,4-19-5 15,-9 19-1-15,9-19-12 0,-12 16-9 16,6-9-31-16,-1 2-38 0,-3-2-23 0,4 0-43 16,6-7-20-16,-15 8-61 0,15-8-65 0,-16 4-85 15,16-4-33-15,-12 4 44 0,12-4-32 0,0 0-15 16,-17-4-62-16,17 4 20 0,0 0-30 16,-10-11-48-16,10 11-291 0,0 0-409 0</inkml:trace>
  <inkml:trace contextRef="#ctx0" brushRef="#br2" timeOffset="-100205.02">22846 12070 458 0,'0'0'494'0,"0"-16"-49"0,0 16-23 0,0 0-24 16,0-15-22-16,0 15-35 0,0 0 10 0,0 0-73 15,0-14 15-15,0 14-102 0,0 0 9 0,6-13-69 16,-6 13 22-16,10-9-52 0,-1 2 21 15,1 2-54-15,0-2 23 0,3 4-52 0,1-4 30 16,3 2-46-16,1-2 29 0,1 3-44 0,0 0 33 16,1-3-41-16,1 2 34 0,2 1-41 0,-3-2 35 15,1 2-43-15,-2 0 39 0,-3 0-35 0,1 0 35 16,-3 4-40-16,-4-2 41 0,-10 2-28 16,21-2 38-16,-21 2-8 0,15 2 52 0,-15-2-2 0,4 10 24 15,-4-10-6-15,0 18 39 0,-4-5-5 16,-1 1 15-16,1 2-30 0,0 2 4 0,0 2-37 15,0-1 29-15,0-1-29 0,0 2 16 0,2 2-31 16,-1-1 29-16,1-2-34 0,2 4 19 0,0-2-25 16,0-1 7-16,0 0 8 0,2-2-5 15,-2 2 2-15,3-1 16 0,-3-3-9 0,0-1 37 16,0 0 23-16,0-1 15 0,-3-2 8 0,1 3-6 16,-2-3-90-16,-2 0-61 0,-2-1 0 0,0 1 0 15,-3-2 0-15,-1 0 0 0,-3 0 0 0,1-4 0 16,-3 2 0-16,1-3 0 0,1 2 0 15,-1-3 0-15,-3-1-166 0,7-1-178 0,-1 0-85 16,-1-2-154-16,2-2-140 0,12 2 69 0,-19-8 73 16,11 0-70-16,8 8-639 0,-11-15-940 0</inkml:trace>
  <inkml:trace contextRef="#ctx0" brushRef="#br2" timeOffset="-66445.04">9639 2493 18 0,'0'0'325'16,"0"0"-33"-16,0 0-71 0,0 0 7 0,0 0-43 16,0 0 7-16,0 0-30 0,8-5-13 15,-8 5-9-15,0 0-12 0,0 0-10 0,0 0-13 16,0 0-1-16,0 0-14 0,0 0 16 0,6-9-14 16,-6 9 19-16,0 0-13 0,0 0 6 15,0 0-25-15,0 0 21 0,5-13-21 0,-5 13 11 0,0 0-26 16,0 0 8-16,-2-16-23 0,2 16 11 15,0 0-26-15,-5-15 20 0,5 15-19 0,0 0 12 16,-8-12-21-16,8 12 12 0,-4-9-23 0,4 9 18 16,-8-10-24-16,8 10 14 0,-9-7-19 15,9 7 15-15,-12-7-21 0,12 7 14 0,-16-6-19 16,16 6 19-16,-17-3-22 0,17 3 22 16,-21 0-24-16,21 0 22 0,-22 1-19 0,9 4 17 15,1-2-19-15,-1 1 24 0,-1 3-23 0,1 0 19 16,1 1-22-16,0 0 20 0,-1 3-15 0,1 0 15 15,2 1 2-15,1-1-3 0,-1 1-12 0,4 3 9 16,0-3-1-16,1 3-17 0,3 0 17 16,0-3-14-16,4 3 19 0,2 0-17 0,1 0 22 15,3-1-20-15,2-1 25 0,1-1-17 0,3 1 36 16,3 0-7-16,1-1 19 0,1-1-11 16,1-1 13-16,-1 0 3 0,2 2-8 0,-7-3-1 15,7 0-2-15,-7-1 3 0,-1 0 8 0,-1 1 10 16,-2 1 23-16,-1 0 30 0,-1-1 27 15,-2 2 4-15,-2-1 2 0,-4 3-6 0,0 1-13 16,-2-1-9-16,-4 2-15 0,0-3-11 0,-2 4 13 16,-5-3-21-16,-1 2-14 0,-1-2-19 0,-3 1-3 15,-1-2-10-15,-2-2-10 0,-1 0-2 0,-1-3-13 16,0-2 0-16,0 0-12 0,1-3-15 16,-1-2 1-16,0-1-33 0,3-2-7 0,-1 0-17 15,0-3-15-15,3 0-2 0,1 2-48 0,3-2 2 16,1 1-25-16,1 1-40 0,1 1-47 15,11 3-48-15,-18-9-9 0,18 9-18 0,-11-5 4 16,11 5-18-16,0 0-38 0,0 0-1 0,3-18-47 16,-3 18-310-16,12-16-303 0</inkml:trace>
  <inkml:trace contextRef="#ctx0" brushRef="#br2" timeOffset="-65693.35">9792 2281 187 0,'0'0'356'0,"-6"-10"-78"15,6 10-32-15,-13-8-35 0,13 8-29 0,-14-13 7 16,14 13-24-16,-17-13-14 0,9 7-9 0,-2 0-24 16,-1-1-13-16,1 2 3 0,0-2-2 0,-3 3-3 15,-1 0 3-15,-1 1-1 0,1-1-5 16,-5 3-3-16,3 2-3 0,-5 1-5 0,-2 3 4 16,-1 1 2-16,-3 0-1 0,-6 7-7 15,-3 4-4-15,-3 3 2 0,2 2 15 0,0 6-20 16,0 1 8-16,-1 4-2 0,-11 18 0 0,5 0 2 15,9-3-5-15,6-7-2 0,2 3-4 0,5 2-19 16,-1 2 5-16,6 0-18 0,1 1 0 16,6-1-4-16,1 0-8 0,5-7-3 0,6 0-4 15,2-1-2-15,5-1-9 0,3 2 2 0,7 0 3 16,5-5 0-16,3-6 7 0,6-2 10 0,7-6 2 16,1-5 7-16,4-4 2 0,-1-9 11 15,1-4-3-15,9-4 11 0,2-5-7 0,-2-5 10 16,-1-3 3-16,18-9-1 0,-18 1 25 0,-7 1 33 15,-3-5 9-15,11-14 4 0,-13 5-7 16,-8 2-14-16,-4-3-12 0,-2-1-9 0,-4-2-8 16,-4 1-23-16,-5-1 34 0,-6 4-16 0,-6 1 4 15,-2 4-19-15,-6-3-7 0,-4-1-7 0,-7-2-25 16,-3 2-2-16,-3 5-11 0,-4-1-2 16,-2 6-6-16,0 1-7 0,2 7-9 0,-4 3-44 15,4 2-38-15,-4 1-33 0,7 4-35 0,1 2-76 16,-2 1-63-16,6 2-101 0,1 3-62 15,-1 1 95-15,3 1-2 0,3 5 4 0,-1-1-4 16,1 4-2-16,5-2-21 0,0 4-46 0,2 0-1 16,-1 1-371-16,3 2-408 0</inkml:trace>
  <inkml:trace contextRef="#ctx0" brushRef="#br2" timeOffset="-65241.98">10259 2672 317 0,'0'0'518'16,"0"0"-113"-16,0 0-37 0,-10-3-52 0,10 3-11 15,0 0-51-15,0 0-1 0,0 0-42 0,0 0-12 16,0 0-49-16,-11-4-5 0,11 4-48 15,0 0-4-15,0 0-35 0,0 0 20 0,0 0-6 16,0 0 23-16,0 0-5 0,17 0-9 0,-17 0-4 16,21 2-12-16,-9-1-13 0,5-1-8 0,-1 0-12 15,1 0-6-15,3 0-21 0,1-3-27 0,0 1-24 16,1 0-37-16,3-2-49 0,0-1-37 16,2-2-59-16,-4 3-8 0,-1-3-22 0,-3 1-40 15,0 0 12-15,-3 0-25 0,-3-1 14 0,-1 1-25 16,-4-1-217-16,-8 7-100 0</inkml:trace>
  <inkml:trace contextRef="#ctx0" brushRef="#br2" timeOffset="-64975.11">10580 2525 221 0,'-13'-3'382'15,"1"0"-45"-15,12 3-15 0,-21-7-44 0,21 7 6 16,-19-2-38-16,19 2-28 0,-14-3-55 0,14 3-16 16,0 0-44-16,-12-3-4 0,12 3-11 0,0 0 28 15,0 0-14-15,14-1 24 0,-14 1-19 16,27 0 2-16,-8 1-8 0,-1 1-8 0,5 0-7 15,2 1-6-15,2 1 3 0,-3 3-3 0,-1-2-13 16,2 1 0-16,-7 0-10 0,1 0 7 16,0-1 20-16,-5 3 26 0,-1-1 25 0,-3 4 19 15,-2-2 6-15,-4 4-6 0,-4-13-17 0,-2 27-19 16,-4-12-22-16,-4 4-16 0,-5 0-15 0,-5 2-15 16,-1 2-9-16,-4-2-18 0,-2 0-31 15,2 0-47-15,3-2-64 0,1-4-57 0,2-1-53 16,3-1-55-16,1-4-23 0,3 1-54 0,2-4-56 15,-1 1-72-15,11-7-509 0,-16 3-652 0</inkml:trace>
  <inkml:trace contextRef="#ctx0" brushRef="#br2" timeOffset="-63906.96">10780 2638 503 0,'-14'-2'418'0,"14"2"-49"0,0 0-48 16,-15-2-20-16,15 2-63 0,0 0-36 0,0 0-50 15,0 0 1-15,0 0-14 0,0 0 29 0,0 0 5 16,0 0 2-16,21-8 5 0,-3 7-2 0,3-2 3 16,8 0-8-16,8-3-21 0,5 2-4 0,9-2-25 15,5-2-18-15,4 1-10 0,2-2-14 16,25-1-13-16,-2-1-15 0,-15 3-10 0,-8 0-7 16,-4 3-9-16,-2-3-5 0,-5 2-3 0,-3 0-1 15,-11 1-7-15,-6 1 0 0,-2 1 1 16,-4-2 4-16,-5 3 10 0,-1 0 36 0,-2-1 22 15,-3 2 14-15,-2 0-4 0,-12 1-16 0,23-3-16 16,-23 3-19-16,13-4-26 0,-13 4-37 0,0 0-48 16,0 0-58-16,8-5-56 0,-8 5-64 15,0 0-55-15,0 0-23 0,0 0-39 0,0 0-66 16,-17-1-25-16,17 1-64 0,-22 1-298 0,22-1-425 16</inkml:trace>
  <inkml:trace contextRef="#ctx0" brushRef="#br2" timeOffset="-59780.48">12808 2374 31 0,'0'0'499'0,"0"0"-111"15,0 0-55-15,-4-16-45 0,4 16-33 16,-2-11-22-16,2 11-23 0,-9-15-19 0,9 15-14 16,-8-15-22-16,8 15-13 0,-12-12-19 15,12 12-25-15,-17-7-6 0,17 7-10 0,-20-5-3 16,20 5-2-16,-25-3 0 0,12 6-9 0,-1-1-5 15,1 1-8-15,1 1-11 0,2 4-10 16,-1-1-3-16,1 4-9 0,4 0 19 0,2 1-25 16,0 3 17-16,6 1-21 0,0 1 17 0,4 0-3 15,4 2-11-15,1 1 10 0,3-1-4 0,1-1-1 16,-1 1 1-16,0-3-8 0,-1 1-11 0,-1-4 27 16,-3 0 21-16,1-3 52 0,-4 2 66 15,0-4 47-15,0 2-2 0,-6-10-17 0,0 0-33 16,-6 20-23-16,-2-12-25 0,-4-2-19 0,-3 0-17 15,-3-1 11-15,-3-3-21 0,0 2-15 16,-4-2-16-16,3 0-2 0,-1-2-20 0,-2 0-34 16,4 0-30-16,1 0-42 0,-1-2-56 0,5 0-14 15,-1 0-63-15,3 0-54 0,3-2-50 16,11 4-61-16,-14-11 11 0,14 11-33 0,0-19-57 16,4 7-31-16,4-3-307 0,2 1-411 0</inkml:trace>
  <inkml:trace contextRef="#ctx0" brushRef="#br2" timeOffset="-59461.95">12847 2206 7 0,'4'-11'313'0,"-4"11"-58"0,0 0-51 16,0 0 22-16,0 0-56 0,4-11 38 0,-4 11-65 15,0 0 58-15,0 0-65 0,0 0 50 0,0 0-42 16,0 0 26-16,0 0-21 0,0 0 7 0,5-12-19 16,-5 12-8-16,0 0-19 0,0 0-10 15,0 0-15-15,0 0-16 0,0 0-2 0,0 0 26 16,0 0 14-16,0 0-1 0,0 0-5 16,0 0-15-16,0 0-13 0,0 18-15 0,0-18-9 15,0 0-10-15,0 0-7 0,-3 14-2 0,3-14-16 16,0 0-38-16,0 0-39 0,-2 14-49 0,2-14-63 15,0 0-51-15,-2 15-54 0,2-15-74 16,0 0-78-16,-4 16-351 0,4-16-381 0</inkml:trace>
  <inkml:trace contextRef="#ctx0" brushRef="#br2" timeOffset="-59249.01">13199 2355 95 0,'0'0'752'0,"0"0"-192"15,0 0-123-15,0 0-71 0,0 0-60 0,0 0-44 16,10-2-46-16,-10 2-45 0,0 0-39 0,14-9-24 16,-14 9-45-16,15-6-65 0,-15 6-72 0,16-6-65 15,-16 6-42-15,17-3-45 0,-17 3-78 16,0 0-11-16,12 0-65 0,-12 0-202 0,0 0-143 15</inkml:trace>
  <inkml:trace contextRef="#ctx0" brushRef="#br2" timeOffset="-59096.07">13165 2462 496 0,'0'0'388'0,"-12"11"-64"0,12-11-50 16,-6 7-17-16,6-7-25 0,0 0 24 0,0 0-38 16,-4 12-11-16,4-12-27 0,0 0-30 0,6 6-24 15,-6-6-24-15,0 0-20 0,16 5-32 16,-16-5 2-16,11 2-48 0,-11-2-22 0,14 1-64 15,-14-1-35-15,15 1-58 0,-15-1-98 0,14-1-73 16,-14 1-408-16,17-2-339 0</inkml:trace>
  <inkml:trace contextRef="#ctx0" brushRef="#br2" timeOffset="-56259.28">13833 1916 50 0,'0'0'457'0,"11"-14"-94"0,-11 14-57 15,8-12-57-15,-8 12-26 0,8-12-44 0,-8 12-11 16,0 0-32-16,12-4-7 0,-12 4-7 15,0 0 12-15,13 11 7 0,-13-11 11 0,6 20-1 16,-6-20-5-16,0 26-7 0,-2-8-2 0,-2 2-4 16,-2 2 0-16,-3 2 2 0,-1 1-8 0,-2 4-2 15,-3 2-26-15,1-2 0 0,-3 2-29 16,1-1 0-16,-1-2-17 0,1 1-4 0,-1-3-14 16,3-4-6-16,1-4 5 0,7-2-8 0,-6-2-6 15,5-2 2-15,-1-1 3 0,2-2-6 0,6-9-10 16,-10 12-6-16,10-12-3 0,0 0-4 15,0 0-13-15,0 0 14 0,0 0-8 0,0 0 5 16,6-12-6-16,-6 12 5 0,10-10-12 16,-10 10 10-16,12-6-11 0,-12 6 3 0,0 0-7 15,17-4 17-15,-17 4-11 0,10 7 18 0,-10-7-10 16,15 16 18-16,-13-1 15 0,4 0 19 0,-2 4 20 16,0 4 28-16,-2 7 6 0,0 1 9 0,1 2 0 15,-3 8-3-15,4 0-3 0,-4 2 0 16,0 1-16-16,0-1-12 0,0-1-12 0,2-4-7 15,0 1-9-15,2-9-1 0,-2 1 2 0,2-4-28 16,0 0 15-16,0-8-25 0,3 1 25 16,-3-3-30-16,2-1 19 0,4-3-36 0,-6-4-15 15,5-1-59-15,5-4-27 0,-14-4-67 0,21 0-42 16,-9-2-20-16,1-1-49 0,-1-1-17 16,0-2-33-16,-1 2-41 0,-1-3-20 0,-2 1-58 15,1 0-390-15,-9 6-477 0</inkml:trace>
  <inkml:trace contextRef="#ctx0" brushRef="#br2" timeOffset="-52836.58">14100 2213 259 0,'0'0'306'0,"0"0"-21"0,0 0-25 0,0 0-18 16,0 0-28-16,0 0-6 0,-4-11 5 0,4 11-10 15,0 0-2-15,0 0 4 0,0 0-3 0,0 0-6 16,0 0-7-16,-7-11-11 0,7 11-11 16,0 0-2-16,0 0-39 0,0 0-11 0,0 0-27 15,0 0 32-15,0 0 1 0,9-6 6 0,-9 6-3 16,0 0-12-16,18-2-2 0,-18 2-29 0,15 2 4 15,-15-2-13-15,16 6 13 0,-16-6-15 16,19 11 12-16,-13-4-21 0,0 1 23 0,1 0-8 16,1 3 15-16,-8 0-14 0,0-11 10 15,4 24 6-15,-8-9 3 0,4 0-24 0,-6-1-14 16,-1 0-10-16,1 0-3 0,2-2-11 0,-6 1-4 16,4-3 0-16,-1 2-4 0,3-3 4 15,4-9 2-15,-10 15 3 0,10-15-5 0,-8 10-1 16,8-10-13-16,0 0-8 0,0 0-5 0,0 0-5 15,0 0-5-15,0 0-4 0,0 0-4 0,-5-11 15 16,5 11-18-16,11-16 7 0,-3 4-22 0,2-1 20 16,1 0-26-16,3-3 12 0,1-2-20 15,-1 0 25-15,3-1-18 0,-1 0 24 0,3 1-22 16,-5 0 29-16,3 2-14 0,-3 1 18 0,-3 2-14 16,1 3 27-16,-6-1-17 0,3 2 30 15,-1 2-17-15,-8 7 12 0,12-13 6 0,-12 13 15 16,8-11-25-16,-8 11 10 0,0 0-21 15,0 0 11-15,0 0-16 0,0 0-4 0,0 0 7 0,0 0 0 16,-6 17-3-16,2-7 14 0,-2 2-14 16,2 0 16-16,-2 0-13 0,-1 2 15 0,3-1-17 15,2 2 17-15,-6-1-22 0,6-1 19 16,0 3-14-16,0-4 18 0,2-12-15 0,-2 24-3 0,2-24-2 16,4 20 6-16,-4-20-7 0,4 18 3 15,-4-18 4-15,12 12-23 0,-12-12-42 0,19 6-68 16,-19-6-81-16,19 1-27 0,-19-1-22 15,20-6-58-15,-9 2-18 0,1 0-37 0,-12 4-14 16,19-8-25-16,-19 8-21 0,14-8-10 0,-14 8-350 16,8-7-398-16</inkml:trace>
  <inkml:trace contextRef="#ctx0" brushRef="#br2" timeOffset="-52185.04">14600 2313 113 0,'0'0'381'0,"0"0"-79"0,0 0-30 16,0 0-59-16,10-8 1 0,-10 8-16 16,0 0-15-16,0 0 8 0,5-8-29 0,-5 8 18 15,0 0-13-15,0 0 9 0,0 0-24 0,4-11 11 16,-4 11-28-16,0 0 19 0,0 0-33 16,0 0 21-16,0 0-35 0,0 0 1 0,0 0-35 15,-4-8 1-15,4 8-27 0,0 0 3 0,0 0-18 16,-17 1 3-16,17-1-11 0,-8 4 3 0,8-4-16 15,-15 11 15-15,15-11-16 0,-14 11 13 0,14-11-19 16,-13 14 9-16,13-14-12 0,-12 13 14 16,12-13-22-16,-6 12 17 0,6-12-22 0,-8 10 18 15,8-10-3-15,0 0 3 0,0 0-5 16,0 0 1-16,0 13 2 0,0-13-1 0,0 0 2 16,14 1-13-16,-14-1 21 0,12-2 2 0,-12 2 7 15,19-4 6-15,-19 4-2 0,17-4 13 16,-17 4 2-16,12-4-6 0,-12 4 1 0,0 0 3 15,14-3 7-15,-14 3 3 0,0 0-5 0,0 0-3 16,0 0 4-16,0 0-6 0,9 4 14 0,-9-4 0 16,-4 13-3-16,4-13 3 0,-9 19-2 15,3-9-4-15,0 2 9 0,2-1-9 0,-2 2 7 16,1-1-16-16,1 0 7 0,0-1-11 0,4-11 1 16,-6 17-17-16,6-17 10 0,-4 15-13 0,4-15 14 15,0 0-6-15,0 0 17 0,0 15-15 16,0-15 26-16,0 0-30 0,0 0 22 0,16 0-31 15,-16 0 9-15,17-7-56 0,-17 7-32 16,16-10-33-16,-16 10-49 0,15-13-75 0,-15 13-51 0,14-11-61 16,-14 11-71-16,15-12-53 0,-15 12-80 15,12-12-469-15,-12 12-661 0</inkml:trace>
  <inkml:trace contextRef="#ctx0" brushRef="#br2" timeOffset="-49146.93">15144 1972 57 0,'0'0'448'0,"0"0"-85"0,0 0-39 16,0 0-47-16,-4-14-10 0,4 14-15 0,0 0-25 16,0 0-24-16,-7-8-20 0,7 8-16 0,0 0-18 15,0 0-11-15,-14-4-9 0,14 4-8 16,-10 4 0-16,1 2 2 0,-3 0 14 0,2 4 6 16,-3 1 17-16,-1 5-14 0,-1 3 8 15,3 0 4-15,-9 5-18 0,7 2 14 0,-1-1-20 16,1 3 4-16,5-3-31 0,1 0-13 0,-2-1-12 15,4 2-11-15,4-3-10 0,2-3-13 0,0 2-17 16,4-2 8-16,4 2-16 0,2-3 7 16,3-3-15-16,5 1-1 0,-3-3-37 0,5-3-38 15,-1-3-44-15,0-2-74 0,-1-4-64 0,3 1-49 16,-2-3-55-16,3-1-53 0,-3-2-81 0,-7-3-53 16,7 1-390-16,-9 0-575 0</inkml:trace>
  <inkml:trace contextRef="#ctx0" brushRef="#br2" timeOffset="-47925.18">15375 2035 274 0,'4'-13'423'0,"-4"13"-61"0,0 0-49 0,0 0-20 15,5-11-17-15,-5 11-24 0,0 0-37 16,0 0-28-16,0 0-22 0,0 0-26 0,0 0-23 15,0 0-16-15,0 0-6 0,0 0 11 0,0 0 19 16,0 0-2-16,0 0-2 0,-9 11-1 0,9-11 13 16,-8 20-22-16,6-8 13 0,-2 2-10 15,-2-2 2-15,1 3 3 0,1 1-21 0,0-1 0 16,0 2-18-16,0-1-3 0,4-1-17 16,0 1 0-16,0-1-18 0,0 0 6 0,0-2-22 0,4 1 0 15,0-1-5-15,2-2-1 0,1-1-8 16,3-2-2-16,0 0-3 0,3-3-32 0,-1 0-28 15,3-2-43-15,-3-3-42 0,-12 0-54 0,23 0-27 16,-23 0-53-16,22-5-16 0,-22 5-37 16,9-7-38-16,-9 7 24 0,0 0-7 0,0 0 18 15,-4-17-46-15,4 17-195 0,-19-11-128 0</inkml:trace>
  <inkml:trace contextRef="#ctx0" brushRef="#br2" timeOffset="-47768.13">15253 2240 215 0,'0'0'386'0,"-14"0"-75"0,14 0-32 15,0 0-53-15,0 0-16 0,-13-3 1 0,13 3 4 16,0 0-18-16,0 0-6 0,0 0-7 0,15-5-3 16,-15 5-13-16,21-7-25 0,-11 3-27 0,2 1-21 15,1 1-24-15,1-1-11 0,1-2-16 0,1 2-11 16,-1 0-17-16,1-1-67 0,3-3-67 16,-5 3-53-16,3 1-77 0,1-1-64 0,-3-1-83 15,1 1-319-15,-1 0-289 0</inkml:trace>
  <inkml:trace contextRef="#ctx0" brushRef="#br2" timeOffset="-47548.08">15743 2145 525 0,'0'0'527'16,"0"0"-125"-16,0 0-69 0,13 3-26 0,-13-3-36 15,0 0-23-15,0 0-34 0,14-5-38 16,-14 5-32-16,12-4-31 0,-12 4-23 0,19-5-16 16,-19 5-23-16,17-5-29 0,-17 5-39 0,18-4-48 15,-18 4-46-15,19-4-41 0,-19 4-45 0,12-3-72 16,-12 3-52-16,0 0-426 0,11-3-331 0</inkml:trace>
  <inkml:trace contextRef="#ctx0" brushRef="#br2" timeOffset="-47291.58">15770 2084 422 0,'0'0'570'16,"0"0"-130"-16,0 0-54 0,0 0-44 0,0 0-50 16,0 0-36-16,0 0-44 0,0 0-36 0,0 0-34 15,0 0-14-15,0 0 3 0,0 0-6 16,-8 7-10-16,8-7-9 0,0 0-8 0,4 21-6 15,-4-21 3-15,4 21-33 0,-4-21 6 0,4 22-27 16,-4-22 4-16,4 22-22 0,-4-22-26 0,4 24-53 16,-4-24-46-16,5 20-85 0,-5-20-28 15,6 19-67-15,-6-19-58 0,8 16-40 0,-8-16-63 16,8 11-302-16,-8-11-329 0</inkml:trace>
  <inkml:trace contextRef="#ctx0" brushRef="#br2" timeOffset="-47007.16">16157 1967 622 0,'0'0'580'16,"0"0"-146"-16,4-12-48 0,-4 12-58 0,0 0-49 15,0 0-43-15,0 0-43 0,0 0-28 0,0 0-16 16,0 0-17-16,0 0-11 0,0 0-6 15,0 0-4-15,-9 17 5 0,9-17 1 0,-4 23-5 16,2-10 3-16,2 2-11 0,-4 0-16 0,4 1-9 16,0-1-16-16,0 0-11 0,0-1-8 0,4 0-2 15,-2-2-20-15,2 1-6 0,1-2-34 16,3-2-46-16,-8-9-17 0,12 14-69 0,-12-14-25 16,19 9-74-16,-19-9-30 0,18 2-44 0,-18-2-51 15,13-5-30-15,-13 5-39 0,10-9-273 0,-10 9-289 16</inkml:trace>
  <inkml:trace contextRef="#ctx0" brushRef="#br2" timeOffset="-46864">16165 2100 129 0,'0'0'371'0,"-13"-2"-18"0,13 2-54 15,0 0-47-15,-14-4-37 0,14 4-32 0,0 0-31 16,0 0-14-16,0 0-16 0,0 0-5 0,0 0-12 16,0 0-20-16,0 0-14 0,14-7-20 0,-14 7-3 15,21-3-31-15,-21 3-50 0,23-4-25 16,-11 0-49-16,-12 4-76 0,23-3-62 0,-23 3-99 15,21-5-201-15,-21 5-108 0</inkml:trace>
  <inkml:trace contextRef="#ctx0" brushRef="#br2" timeOffset="-46674.86">16341 2050 450 0,'0'0'481'16,"0"0"-66"-16,0 0-34 0,0 0-17 0,0 0-38 15,0 0-26-15,0 0-36 0,0 0-22 0,0 0-62 16,0 0-8-16,12 4-8 0,-12-4 6 0,0 0-38 15,0 0-14-15,-4 15-35 0,4-15-9 0,-4 11-20 16,4-11-20-16,-4 14-81 0,4-14-44 16,-5 16-94-16,5-16-54 0,-6 16-66 0,6-16-86 15,-4 15-99-15,4-15-344 0,-4 12-448 16</inkml:trace>
  <inkml:trace contextRef="#ctx0" brushRef="#br2" timeOffset="-46464.42">16556 2060 489 0,'0'0'652'0,"0"0"-163"15,10-6-64-15,-10 6-62 0,0 0-27 16,12-6-12-16,-12 6-35 0,15-6-29 0,-3 2-50 16,-1 3-32-16,1-4-45 0,0 2-21 15,3 0-5-15,-1 0-40 0,3 2-30 0,-5-2-13 16,3 2-43-16,-15 1-22 0,22-3-69 0,-22 3-48 15,19-2-47-15,-19 2-47 0,17-2-25 0,-17 2-37 16,0 0-60-16,0 0-70 0,0 0-284 16,0 0-305-16</inkml:trace>
  <inkml:trace contextRef="#ctx0" brushRef="#br2" timeOffset="-46223.38">16694 1996 333 0,'0'0'604'0,"0"0"-84"0,0 0-28 15,-4-9-39-15,4 9-24 0,0 0-13 16,0 0-23-16,0 0-57 0,-4-10-47 0,4 10-58 16,0 0-26-16,0 0-57 0,0 0-17 15,0 0-43-15,0 0-7 0,0 0-33 0,0 0 1 0,0 0-12 16,0 0 5-16,-8 8-20 0,8-8 12 16,-5 16-17-16,5-16 13 0,-4 18-7 0,4-18-5 15,-2 23-30-15,-2-11-29 0,4-12-53 0,0 24-70 16,0-24-44-16,-4 24-75 0,4-24-42 15,4 20-36-15,-4-20-49 0,4 19-98 0,-4-19-447 16,15 12-613-16</inkml:trace>
  <inkml:trace contextRef="#ctx0" brushRef="#br2" timeOffset="-45956.08">17041 1853 614 0,'0'-13'529'16,"0"13"-143"-16,0 0-17 0,0 0-53 0,0 0-16 16,-18 3-43-16,18-3-15 0,-17 10-53 15,11-2-23-15,-2 0-14 0,-1 4-6 0,3 2-5 16,-2 1 2-16,4 1-8 0,-2 1-8 16,2 2-6-16,-1-1-11 0,5 1-9 0,0 0-15 15,0-2-3-15,0 1-27 0,5-2-1 0,-1-1-14 16,2 1-5-16,2-4-28 0,0 0-45 0,3-2-38 15,-3-3-76-15,6 1-30 0,-1-4-70 0,-3-1-33 16,-10-3-57-16,23-1-56 0,-23 1-51 16,16-7-411-16,-16 7-486 0</inkml:trace>
  <inkml:trace contextRef="#ctx0" brushRef="#br2" timeOffset="-45803.68">16965 2044 28 0,'0'0'567'0,"-10"-4"-164"0,10 4-87 15,0 0-54-15,0 0-35 0,0 0-27 0,0 0-33 16,0 0-37-16,10-10-28 0,-10 10-21 0,14-3-30 16,-14 3-30-16,21-4-39 0,-21 4-48 0,27-4-55 15,-17 3-65-15,3-2-54 0,-13 3-66 16,22-4-199-16,-22 4-68 0</inkml:trace>
  <inkml:trace contextRef="#ctx0" brushRef="#br2" timeOffset="-45589.04">17145 2027 61 0,'0'0'348'15,"0"0"-25"-15,0 0-37 0,8 8-20 0,-8-8-34 16,0 0-12-16,0 0-1 0,8 7-16 16,-8-7-5-16,0 0-3 0,4 12 12 0,-4-12 11 15,2 14 11-15,-2-14 8 0,5 16 16 0,-5-16-9 16,-5 22-17-16,5-22-6 0,-2 20-42 16,2-20-18-16,-2 19-44 0,2-19-11 0,-2 15-34 15,2-15-1-15,0 0-37 0,2 15-32 0,-2-15-51 16,0 0-55-16,0 0-54 0,9 9-75 0,-9-9-69 15,12-4-45-15,-2-1-53 0,-1-2-58 0,1-2-60 16,2-1-286-16,-3-2-412 0</inkml:trace>
  <inkml:trace contextRef="#ctx0" brushRef="#br2" timeOffset="-45386.95">17387 1892 461 0,'0'0'426'0,"14"-2"-24"0,-14 2-20 16,12 3-1-16,-12-3-32 0,19 9-16 0,-11-3-4 15,1 1-7-15,1 2-6 0,-2 0-10 16,-2 1-28-16,-1 4-17 0,3-1-33 0,-8-2-12 16,4 4-29-16,-4 2-33 0,-4 0-29 0,0 1-36 15,-7 3-6-15,-1-2-53 0,-3 2-30 16,3-2-83-16,-11 2-90 0,1-2-84 0,-1 0-79 16,0-1-34-16,0-2-40 0,-1-4-99 15,1-1-124-15,4-3-268 0,-4-2-545 0</inkml:trace>
  <inkml:trace contextRef="#ctx0" brushRef="#br2" timeOffset="-43802.19">17918 2050 268 0,'0'0'536'0,"0"0"-103"0,0 0-43 0,0 0-25 15,0 0-35-15,4-13-35 0,-4 13-23 0,0 0-26 16,0 0-13-16,0 0-54 0,-6-10-27 15,6 10-8-15,0 0-31 0,-13-5-1 0,13 5-21 16,0 0 10-16,-14-3-23 0,14 3 4 0,-17 0 3 16,17 0-4-16,-18 3-5 0,18-3-12 15,-19 5-11-15,7 0-10 0,1 0-5 0,3 0-6 16,0 3-3-16,-2-1-3 0,1 0-5 0,1 2-4 16,-2 1-5-16,5-2 0 0,-3 0-4 15,8-8 8-15,-8 16-7 0,8-16-7 0,-4 17-4 16,4-17 7-16,4 12-6 0,-4-12 11 0,8 13-4 15,-8-13 4-15,13 11-3 0,-13-11 10 0,22 6-16 16,-22-6 12-16,19 1-3 0,-19-1 35 16,27 0 6-16,-17-3 21 0,3-1-25 0,-1 1 18 15,-2-4-12-15,3 1 22 0,-3-3-17 0,-2 0 12 16,5-3-10-16,-7 2 26 0,6-3-37 16,-8-2 8-16,3-1-27 0,1-2 12 0,-4-2-31 15,0 1 14-15,0-3-25 0,-4-2 0 0,2 2 0 16,-2-1 16-16,0 0-19 0,0 3 6 0,5 1 12 15,-5 1 47-15,-5 3 9 0,5 1 29 0,0 0-5 16,0 14-3-16,0-22-21 0,0 22-17 16,-2-15-17-16,2 15-17 0,0 0-12 0,0-13 2 0,0 13-6 15,0 0 3-15,0 0-4 0,-4 15 6 16,4-15 1-16,-4 22 4 0,4-8 7 0,0 1-5 16,-4 3 4-16,4-2-2 0,0 2 0 0,0 0-2 15,-4 1-4-15,4-1-3 0,0 1 0 16,0-1-6-16,0-2 8 0,0 2-6 0,0-2 1 15,-4-1-46-15,4-15-40 0,0 25-81 0,0-25-53 16,4 25-131-16,-4-25-79 0,0 16 81 16,0-16-44-16,4 17-30 0,-4-17-12 0,4 12-53 15,-4-12-41-15,0 0-422 0,8 11-603 0</inkml:trace>
  <inkml:trace contextRef="#ctx0" brushRef="#br2" timeOffset="-43300.96">18302 1805 127 0,'0'0'511'0,"0"-13"-86"0,0 13-31 0,0 0 2 0,0-20-6 16,0 20-9-16,0 0 33 0,0-19 18 15,0 19 8-15,0 0-56 0,0 0-24 0,-4-15-29 16,4 15-26-16,0 0-48 0,0 0-8 0,0 0-14 16,0 0-38-16,0 0 21 0,0 0 50 15,0 0 4-15,-4 10-1 0,4-10-40 0,0 23-17 16,0-23-13-16,-4 26-39 0,4-14-36 0,-4 2-126 15,4-14 0-15,0 24 0 0,0-24 0 16,-4 26 0-16,4-26 0 0,0 22 0 0,0-22 0 16,0 16-75-16,0-16-335 0,0 0-199 0,0 19-166 15,0-19-45-15,0 0 150 0,0 13-129 16,0-13-482-16,0 0-931 0</inkml:trace>
  <inkml:trace contextRef="#ctx0" brushRef="#br2" timeOffset="-9495.95">18370 2607 233 0,'0'0'312'0,"0"0"-28"0,9-7-48 0,-9 7-7 16,0 0-23-16,0 0-13 0,0 0-5 0,0 0-18 16,6-8-4-16,-6 8-26 0,0 0 6 15,0 0-24-15,0 0 17 0,0 0-30 0,0 0 12 16,0 0-26-16,0 0 4 0,0 0-23 0,0 0 16 15,0 0-22-15,-10 15 17 0,1-6-29 16,1 1 13-16,-2 2-23 0,1 5-6 0,-1 0 1 16,-2 2-7-16,-3 0-8 0,7 5-5 0,-4-2-2 15,1 0-3-15,3 0-4 0,0-1-1 16,2-2 9-16,-3 0-43 0,5-3-16 0,4 2-60 16,-4-3-15-16,8 1-47 0,-4-4-6 0,4-1-27 15,5 0-33-15,-3-4-7 0,6-2-23 0,-4-1-9 16,7 0-31-16,-15-4-52 0,27-1-137 0,-15-2-41 15</inkml:trace>
  <inkml:trace contextRef="#ctx0" brushRef="#br2" timeOffset="-9237.06">18459 2898 67 0,'0'0'355'0,"7"-16"-29"0,-7 16-54 0,0-12-21 16,0 12-29-16,0 0-17 0,0-18-16 0,0 18-12 16,-7-12-23-16,7 12-14 0,0 0-19 0,-8-11-23 15,8 11-15-15,0 0-17 0,-12-4-11 16,12 4-8-16,0 0-9 0,-15 8-5 0,15-8-7 15,-8 12-9-15,8-12-1 0,-4 15-2 0,4-15 3 16,-2 17 4-16,2-17 3 0,2 16 4 0,-2-16 2 16,12 15 10-16,-12-15 2 0,13 11 2 15,-13-11 8-15,10 6 5 0,-10-6-4 0,0 0-9 16,14 3-5-16,-14-3-8 0,0 0-4 0,17-8-12 16,-17 8-18-16,4-8-28 0,-4 8-30 15,4-14-34-15,-4 14-27 0,0 0-26 0,0-14-9 16,0 14-35-16,0 0-72 0,0 0-41 0,0-15-380 15,0 15-248-15</inkml:trace>
  <inkml:trace contextRef="#ctx0" brushRef="#br2" timeOffset="-9066.35">18592 2905 334 0,'0'0'387'0,"0"0"-67"0,0 0-54 15,8 8-25-15,-8-8-8 0,0 0-3 0,0 15-22 16,0-15-26-16,-8 19-23 0,1-7-26 15,-1-1-27-15,0 2-21 0,-2-1-17 0,1 1 6 16,-1-2-47-16,-2 1-31 0,3 2-63 0,-1-4-46 16,2 0-46-16,-1-1-102 0,3-2-30 0,6-7-395 15,-12 13-246-15</inkml:trace>
  <inkml:trace contextRef="#ctx0" brushRef="#br2" timeOffset="-8785.52">18685 2886 98 0,'0'0'537'0,"0"0"-127"0,0-13-101 0,0 13-68 15,0 0-36-15,0 0-37 0,0 0-24 0,0 0-27 16,0 0-16-16,0 0-15 0,0 0-12 0,0 0-18 16,0 0-2-16,-9 9 2 0,9-9 6 0,9 14 7 15,-9-14 1-15,10 13 10 0,-10-13 27 16,17 13-21-16,-7-7 12 0,6-3-19 0,-5 0-11 15,5-1-8-15,-16-2-1 0,23 2 1 0,-23-2 1 16,23-2-1-16,-23 2-16 0,18-8-10 16,-18 8-27-16,9-12-32 0,-9 12-37 0,4-18-40 15,-4 18-23-15,-4-19-43 0,0 9-42 0,-5-2-52 16,3 3-67-16,2-3-91 0,-4 1-233 16,4 3-211-16</inkml:trace>
  <inkml:trace contextRef="#ctx0" brushRef="#br2" timeOffset="-8564.19">19022 2576 699 0,'0'0'540'0,"14"-3"-149"0,-14 3-51 0,0 0-25 16,17 7 36-16,-17-7-7 0,10 16 19 0,-6-5-17 15,0 3-15-15,0 1-52 0,-4 2-18 0,0-1-59 16,-4 3-20-16,0 1-49 0,0 0-8 15,0 1-41-15,-6 2-12 0,1-1-71 0,-1-2-50 16,-2 2-91-16,-1-3-83 0,-5 1-40 0,3-2-79 16,-2-1-44-16,-7 1-85 0,-3-3-115 0,0 0-320 15,-4-3-547-15</inkml:trace>
  <inkml:trace contextRef="#ctx0" brushRef="#br2" timeOffset="-8301.37">18209 3191 431 0,'-10'6'750'0,"-2"0"-187"0,12-6-112 0,-15 8-100 15,15-8-41-15,-8 7 5 0,8-7 15 0,0 0-13 16,14 3-26-16,7-3-27 0,2-2-33 0,4 2-38 16,6-1-22-16,6 0-24 0,2-1-20 15,3-2-23-15,9 2-22 0,1-1-14 0,-4 0-12 16,6 0-12-16,-5-2-8 0,-1 2 6 0,-9-1-43 15,1 2-22-15,-7-4-58 0,-4 5-27 16,0-2-65-16,-9 2-25 0,-3-1 0 0,0 1-33 16,-3-2 0-16,-1 3-61 0,-15 0-38 0,18-4-66 15,-18 4-79-15,0 0-441 0,0 0-565 16</inkml:trace>
  <inkml:trace contextRef="#ctx0" brushRef="#br2" timeOffset="-5061.97">14242 3042 210 0,'0'0'496'0,"0"0"-104"0,0 0-76 15,9-11-20-15,-9 11-32 0,6-5-8 0,-6 5-37 16,16-10-2-16,-16 10-37 0,17-8-6 0,-7 3-40 16,-10 5 0-16,23-4-39 0,-23 4 11 15,17 0-28-15,-17 0 22 0,18 6-20 0,-7 1 27 16,-3 0-22-16,-4 3 18 0,2 3-7 0,-2 0-9 16,-2 2 3-16,-2 2-11 0,-2 0-12 0,-2 2-2 15,-2 0-4-15,2 2-9 0,-7 1-7 16,1-1-8-16,4-2-3 0,-6-3-4 0,3 0-5 15,3-3-9-15,-2 0 2 0,2-3 7 16,-1 0 16-16,7-10 11 0,-10 17 7 0,10-17 4 16,-4 9-12-16,4-9-12 0,0 0-9 0,0 0-12 15,0 0-6-15,0 0-2 0,0 0 2 0,0 0-7 16,8-12-9-16,-8 12-16 0,11-14 12 16,-5 5-7-16,4 2-3 0,-2-2-8 0,1 1 5 15,5-2-3-15,-6-1 2 0,7 0 2 0,-7 1 1 16,4-3 9-16,1 3-2 0,-3-3 4 0,3 4 5 15,-5-2 0-15,4 0 3 0,-5 3 10 16,1-1 5-16,-8 9 7 0,12-14 5 0,-12 14-2 16,8-9-1-16,-8 9-2 0,0 0-12 0,7-10-4 15,-7 10-3-15,0 0-3 0,0 0 1 16,0 0-2-16,0 0-3 0,0 0 3 0,-4 12 0 16,4-12-2-16,-3 12 0 0,3-12 3 0,-4 18-3 15,4-18 3-15,0 20 3 0,0-20-9 16,0 22 7-16,0-22-2 0,2 23 4 0,-2-23-5 15,7 20-1-15,-3-9-13 0,-4-11-22 0,10 16-29 16,-10-16-43-16,8 15-18 0,-8-15-34 0,15 11-29 16,-15-11-34-16,10 8-57 0,-10-8-64 0,13 2-64 15,-13-2-26-15,0 0-428 0,18-3-493 16</inkml:trace>
  <inkml:trace contextRef="#ctx0" brushRef="#br2" timeOffset="-4711.05">14776 3245 414 0,'0'0'366'0,"0"0"-55"0,0 0-30 16,0 0-18-16,0 0-34 0,0 0-2 0,0 0-33 16,0 0-12-16,0 0-17 0,0 0-10 0,0 0 18 15,0 0 8-15,6 12 8 0,-6-12-20 0,0 0 0 16,-4 11-12-16,4-11-10 0,-4 14-18 0,4-14-17 16,-6 17-3-16,6-17-23 0,-9 19-8 15,9-19-15-15,-6 19-12 0,6-19-6 0,-6 18-15 16,6-18-13-16,-6 16-36 0,6-16-62 15,-9 14-37-15,9-14-39 0,0 0-50 0,-6 13-56 16,6-13-90-16,0 0-94 0,0 0-88 0,0 0-256 16,0 0-390-16</inkml:trace>
  <inkml:trace contextRef="#ctx0" brushRef="#br2" timeOffset="-4538.84">14875 3077 27 0,'0'0'707'16,"4"-8"-169"-16,-4 8-132 0,0 0-40 0,6-11-89 16,-6 11-41-16,0 0-62 0,0 0-39 15,9-12-72-15,-9 12-47 0,0 0-74 0,4-8-57 16,-4 8-56-16,0 0-77 0,0 0-80 16,0 0-315-16,0 0-199 0</inkml:trace>
  <inkml:trace contextRef="#ctx0" brushRef="#br2" timeOffset="865.79">15367 2871 297 0,'0'0'387'0,"6"-11"-72"0,-6 11-36 0,0 0-23 15,6-14-34-15,-6 14-8 0,0 0-37 0,5-13-9 16,-5 13-26-16,0 0 8 0,8-12-19 15,-8 12 11-15,0 0-22 0,0 0 15 0,0-11-26 16,0 11 10-16,0 0-31 0,0 0 8 16,0 0-29-16,0 0 4 0,0 0-30 0,0 0 7 15,0 0-24-15,0 0 12 0,0 0-15 0,-8 11 22 16,-1 0-22-16,3 3 14 0,-2 0-9 16,2 4 12-16,-1 0-20 0,1 3 20 0,-2 0-12 15,-2 3 18-15,3-1 3 0,1 1-2 0,-2 1-7 16,2 1-4-16,-1-3 1 0,5-2-14 0,-2 0 1 15,0-2-5-15,4 0 0 0,-4-2-8 16,4-2 11-16,4 1-11 0,-4-1 3 0,4-1-11 16,0-3 4-16,-2-2 4 0,5 1-13 0,-1-3-12 15,-6-7-29-15,16 10-21 0,-16-10-39 0,19 4-42 16,-19-4-29-16,17 0-68 0,-17 0-38 16,16-4-50-16,-16 4-1 0,8-7-34 0,-8 7-56 15,0 0-192-15,5-15-175 0</inkml:trace>
  <inkml:trace contextRef="#ctx0" brushRef="#br2" timeOffset="1065.4">15251 3144 214 0,'-12'-2'531'16,"12"2"-137"-16,0 0-61 0,0 0-56 0,0 0-14 16,0 0-46-16,0 0 7 0,0 0-11 0,0 0 14 15,0 0-28-15,0 0-4 0,12-10-23 16,-12 10-27-16,23-3-26 0,-9 1-21 0,-1 1-23 15,1-2-14-15,1 3-11 0,-1-2-13 0,3 0-24 16,-1-2-27-16,1 2-51 0,4 0-70 16,-7-1-34-16,5-1-54 0,1 0-37 0,-5 0-39 15,1 0-57-15,3 0-442 0,-7-1-400 0</inkml:trace>
  <inkml:trace contextRef="#ctx0" brushRef="#br2" timeOffset="1271.97">15667 3060 473 0,'0'0'477'15,"0"0"-113"-15,0 0-29 0,0 0-47 0,0 0-11 16,16-2-58-16,-16 2-27 0,15-1-52 16,-15 1-12-16,18-2-39 0,-18 2-2 0,19-2-36 15,-19 2-13-15,21-3-58 0,-21 3-36 0,22-1-52 16,-22 1-30-16,13-2-24 0,-13 2-50 0,0 0-20 15,18-4-34-15,-18 4-71 0,0 0-171 16,7-8-71-16</inkml:trace>
  <inkml:trace contextRef="#ctx0" brushRef="#br2" timeOffset="1503.34">15797 2959 469 0,'-4'-12'470'15,"4"12"-52"-15,0 0-63 0,0 0-18 0,0 0-68 16,0 0-18-16,0 0-50 0,0 0-12 15,0 0-54-15,-8-7 6 0,8 7-5 0,0 0 21 16,-3 11-25-16,3-11 2 0,-4 14-23 0,4-14-4 16,-8 20-19-16,8-20 2 0,-6 23-12 15,2-12-9-15,2 3-11 0,0-1-16 0,-3 1-2 16,1-1-8-16,4-2-12 0,-4 3-10 0,2-2-22 16,2-12-51-16,-4 24-29 0,4-24-48 15,-2 19-42-15,2-19-48 0,0 15-53 0,0-15-57 16,0 0-14-16,0 16-68 0,0-16-342 0,0 0-353 15</inkml:trace>
  <inkml:trace contextRef="#ctx0" brushRef="#br2" timeOffset="1808.17">16024 2897 44 0,'0'0'730'0,"7"-16"-132"0,-7 16-88 0,4-11-33 16,-4 11-62-16,0 0-28 0,4-15-45 0,-4 15-54 16,0 0-66-16,0 0-58 0,4-9-31 15,-4 9-29-15,0 0-15 0,0 0 11 0,0 0 18 0,0 0-9 16,4 14 14-16,-4-14-8 0,0 22 22 16,0-22-15-16,-4 28-8 0,4-13-11 0,0 0-13 15,-4 2-5-15,4-1 13 0,-4 0-26 0,4-2-20 16,-4 1 1-16,4 0-16 0,-7-1-19 15,5 0-49-15,2-14-79 0,-2 22-78 0,2-22-24 16,-4 20-40-16,4-20-15 0,0 15-23 16,0-15-34-16,0 0-6 0,-4 12-61 0,4-12-99 15,0 0-71-15,0 0-257 0,0 0-427 0</inkml:trace>
  <inkml:trace contextRef="#ctx0" brushRef="#br2" timeOffset="2584.29">16272 2789 369 0,'0'0'303'0,"0"0"-9"15,-4-11-44-15,4 11-28 0,0 0-29 16,-4-14-18-16,4 14-8 0,-8-10-19 0,8 10 4 16,-11-15-25-16,11 15 2 0,-8-14-27 0,8 14 20 15,-14-15-25-15,10 7 14 0,-7 1-32 16,3 0 16-16,0-2-18 0,-1 4 14 0,-1-1-21 16,2-2 13-16,-2 1-3 0,1-1-3 0,-3 1 8 15,-1-1 3-15,3 1-8 0,-2 1-4 16,1-2-10-16,-3 2-8 0,2-2-7 0,-5 1-3 15,3-1-10-15,-5 4 2 0,2-2-9 0,3 1-6 16,-5 0 5-16,-1 2-1 0,1-1-4 0,0 0-9 16,1 1-3-16,-5 3-4 0,2-1 6 0,3 1 0 15,-5 1-17-15,-4 3 11 0,0 0 1 16,0 3 15-16,1 1-8 0,-7 0 8 0,4 5-2 16,0 0-2-16,-2 2 6 0,4 0 2 0,-4 2-3 15,4 2 0-15,-8 3 0 0,4 4-1 16,2-2-1-16,2 3-6 0,0 2 2 0,0-1 2 15,4 2 14-15,1-3-12 0,-1 6 3 16,6-4 3-16,3 0-6 0,-5 1-1 0,7 0-1 16,0-1-3-16,1 1-1 0,3-3 2 0,2-1 1 15,2 1 8-15,4-4 0 0,2 1 3 0,6 2 5 16,0 0 2-16,5 1 8 0,5-2-1 16,5-3 2-16,8 3-16 0,6-5 13 0,0 0-9 0,7-5 12 15,5-4-20-15,-1-3 8 0,8-2-16 16,-3-5 12-16,5-1-13 0,-2-3 15 0,0-1-20 15,-4-4 22-15,-1 0-27 0,-3-3 23 16,-1-1-13-16,-5-3 50 0,-3 0-9 0,2-1 49 16,-5-2-25-16,-10 1 52 0,1-2-28 0,0-2 33 15,-4-1-31-15,0-2 18 0,-5-3-13 0,-1 0-8 16,-3-3-1-16,-3-1-20 0,-3-1-7 16,0 3-5-16,-4 0-10 0,-4 1-14 0,-4 0-4 15,0 1 2-15,-2 2-21 0,-2 1-12 0,-5 1 2 16,1 2-18-16,-3 2 3 0,1 2-12 0,-9 4-2 15,2 0-40-15,3 4-4 0,-5-2-25 16,4 4-29-16,1 3-43 0,1-2-60 0,3 3-73 16,1 1-69-16,-1 1-69 0,14 1 51 0,-25 3 12 15,25-3-4-15,-16 9-42 0,16-9 5 16,-13 16-66-16,13-16-44 0,-4 18-415 0,4-18-579 16</inkml:trace>
  <inkml:trace contextRef="#ctx0" brushRef="#br2" timeOffset="2959.91">16758 3202 4 0,'0'0'649'16,"0"0"-174"-16,0 0-125 0,13 5-32 0,-13-5-46 15,0 0-27-15,0 0-47 0,0 0-15 0,0 0-47 16,0 0-7-16,2 11-26 0,-2-11 6 15,-11 10-11-15,3-4-13 0,-2 1-14 0,1 3-16 16,-5-2-12-16,2 1-4 0,-1-1-10 0,-1 0 0 16,1 1 2-16,3-1-21 0,-5-1 1 15,7-1-34-15,-4-2-25 0,4 2-63 0,8-6-53 0,-19 5-76 16,19-5-102-16,0 0-59 0,-15 0-339 16,15 0-323-16</inkml:trace>
  <inkml:trace contextRef="#ctx0" brushRef="#br2" timeOffset="3540.19">17081 3033 389 0,'0'0'542'0,"0"0"-127"0,0 0-20 15,0 0-52-15,0-17-39 0,0 17-55 0,0 0-8 16,-9-7-43-16,9 7-3 0,0 0-39 16,-18-4 2-16,18 4-40 0,-17 2 4 0,17-2-26 15,-18 5-1-15,3-1-20 0,7 2 4 0,-7-1-14 16,7 1 8-16,-4 2-21 0,1 0 3 16,3-2-10-16,-2 3-9 0,2-1-4 0,-1-1-7 15,9-7-12-15,-10 15 9 0,10-15-4 0,-4 14-4 16,4-14 0-16,0 0 5 0,2 15 1 0,-2-15 7 15,12 7 4-15,-12-7-6 0,19 5-1 0,-19-5 5 16,23 0 6-16,-23 0 25 0,20-1 25 16,-20 1 18-16,23-5 10 0,-23 5 12 0,19-7-5 15,-19 7-13-15,14-12-6 0,-6 2 25 0,-4 2-4 16,5-3-17-16,-3 0-7 0,-2-1-25 16,4-3-6-16,-4 0-18 0,1-1 8 0,-1-1-25 15,-4 0-4-15,6 0-2 0,-6 0 1 0,4 1 11 16,-4 1 25-16,0 0 10 0,0 15 5 0,0-23 3 15,0 23 6-15,4-20 2 0,-4 20-5 16,0-15 6-16,0 15-36 0,0 0 17 0,0-15-36 16,0 15-2-16,0 0-12 0,0 0-13 0,0 0 11 15,0 0-14-15,0 0 1 0,0 0 5 0,-14 8-11 16,10 4 6-16,-1 2 6 0,1 0-10 16,0 1 0-16,-2 2-1 0,2 2 2 0,4-1-8 15,-4-1-21-15,0 1-34 0,-1-2-47 16,5 0-45-16,-4-1-51 0,4-1-75 0,-4-2-84 15,4-12-83-15,-2 23 63 0,2-23 26 0,0 18-35 16,0-18 1-16,2 12-38 0,-2-12-109 16,0 0-505-16,0 0-694 0</inkml:trace>
  <inkml:trace contextRef="#ctx0" brushRef="#br2" timeOffset="3804.42">17368 2604 15 0,'6'-12'796'0,"-6"12"-158"16,8-19-122-16,-8 19-50 0,9-15-49 0,-9 15-21 15,4-10-36-15,-4 10-68 0,0 0-64 0,6-10-49 16,-6 10-16-16,0 0 4 0,0 0-3 16,0 0-8-16,12 8-13 0,-12-8-23 0,0 15-11 15,0-15-23-15,0 18 2 0,0-18-31 0,5 21 4 16,-5-21-26-16,-5 22-14 0,5-22-50 0,0 22-28 15,0-22-79-15,-8 21-76 0,8-21-32 16,-4 22-57-16,4-22-29 0,-6 19-41 0,-2-8-93 16,3-2-53-16,-3-1-422 0,2 2-594 0</inkml:trace>
  <inkml:trace contextRef="#ctx0" brushRef="#br0" timeOffset="-196011.7">18596 4558 36 0,'0'0'200'0,"-19"-7"-31"0,19 7-13 15,-10-4-36-15,10 4 4 0,0 0-18 16,-17-7-10-16,17 7-25 0,0 0 2 0,0 0-30 15,-10-4 6-15,10 4-22 0,0 0 9 0,0 0-21 16,0 0 17-16,10-3-7 0,-10 3 16 0,31 0-22 16,-8 0 24-16,4 2-8 0,8-1-29 15,6 1 29-15,13 0-25 0,4-2 25 0,6 4-36 16,2-4 30-16,7 3-34 0,22-2 31 0,-2 3-38 16,2-1 34-16,-19 0-51 0,-7-1 52 0,-3 0-32 15,2-2 30-15,0 1-34 0,-6-1 34 16,0 0-27-16,0 0 22 0,-6-1-32 0,-11-1 36 15,-1 1-33-15,-5 0 32 0,-10 1-41 16,2-3 43-16,-8 3-39 0,-3 0 39 0,1 0-35 16,-4-1 29-16,-3 1-29 0,-1-1 34 0,-13 1-31 15,22-1 28-15,-22 1-35 0,13-2 39 0,-13 2-53 16,0 0-11-16,0 0-47 0,0 0-41 0,0 0-43 16,0 0-219-16,0 0 83 0</inkml:trace>
  <inkml:trace contextRef="#ctx0" brushRef="#br0" timeOffset="-195242.36">18461 3852 22 0,'0'0'220'0,"0"0"-57"0,0 0-35 15,21-1-34-15,-6 1-11 0,7-2-11 16,9 2-10-16,15-3-5 0,12-2 0 0,4 1-13 16,37-1-2-16,0-2 1 0,5 2-9 0,3-1 4 15,5 1-10-15,-3 2 1 0,3 2-9 0,-5 3-9 16,-3 1 0-16,-1 2 2 0,-8 0-4 15,-2 0-8-15,-16 0 10 0,-15-2-11 0,-2 0 4 16,-3-2-3-16,-3 2-1 0,2-2 4 0,-13-1-5 16,-1 2 4-16,-11-1-4 0,0-1 2 15,-4 0-4-15,-5 0 0 0,1 0 2 0,-4 0 1 16,-3 0-4-16,-1 2-10 0,-15-2-6 0,22 3-17 16,-22-3-26-16,9 6-31 0,-9-6-55 0,0 0-138 15,-9 13 199-15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4T14:48:30.46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13672 3034 182 0,'4'-15'595'0,"-4"15"-170"0,0 0-74 0,2-11-77 16,-2 11-12-16,0 0-60 0,0 0 15 0,0 0-23 15,0 0 22-15,0 0-11 0,0 0 2 16,0 0 5-16,0 0-3 0,0 0 0 0,-2 22-22 15,2-7-18-15,-4 0-15 0,2 2-10 0,0 2-15 16,0 3-2-16,-2-1-12 0,-1 1-13 16,3 3-7-16,-2 0-9 0,0 1-13 0,-2-3 2 15,2 1-28-15,0-2 0 0,0-3-17 0,1 1 2 16,-3-1-16-16,2-2 1 0,0-3-37 0,0 1-53 16,2-4-72-16,2-11-82 0,-6 19-74 15,6-19-71-15,0 0-40 0,-9 10-73 0,9-10-32 16,0 0-435-16,-4-14-609 0</inkml:trace>
  <inkml:trace contextRef="#ctx0" brushRef="#br0" timeOffset="165.79">13670 2882 323 0,'2'-15'541'15,"2"2"-138"-15,-4-1-39 0,0 14-76 0,0-23-14 16,0 23-43-16,0-22-35 0,0 22-31 0,2-21-41 15,-2 21-17-15,0-14-28 0,0 14-51 16,0 0-77-16,0-16-67 0,0 16-96 0,0 0-41 16,0 0-93-16,0 0-336 0,0 0-243 0</inkml:trace>
  <inkml:trace contextRef="#ctx0" brushRef="#br0" timeOffset="567.98">13887 2550 75 0,'-10'-11'666'0,"-3"1"-197"0,-3 3-75 15,1 0-57-15,-6 2-25 0,1 2-45 16,-5 2 10-16,-6 3-18 0,-6 5-15 0,-7 5-11 16,1 7-3-16,-5 5-17 0,-12 13-34 15,3 8-18-15,3 6-21 0,4 10-7 0,3 4-14 16,5 7-12-16,5 1-14 0,8 3-21 0,6 4-4 15,11-15-9-15,8-8-9 0,4-3-4 0,8-1-10 16,9 0-2-16,5-6 2 0,22 7-11 16,8-9 1-16,-1-18-3 0,-1-13-4 0,6-9-5 15,6-11 0-15,27-14-8 0,-3-8 5 0,1-9-8 16,-4-9 8-16,-9-4 8 0,-8-3 1 0,-10-3 8 16,-10-4 2-16,-9-4-3 0,-14 7 2 15,-9 7 9-15,-6 4 15 0,-5 5 10 0,-6 2-17 16,-5 3 5-16,-6 3-37 0,-7-1 21 0,0 7-34 15,-6 1 19-15,-4 9-50 0,0 2-31 16,-4 4-87-16,0 2-35 0,-2 5-63 0,2 2-38 16,-2 5-37-16,-1 1-44 0,7 6-10 0,-2 0-55 15,4 1-90-15,11 3-407 0,1 1-578 0</inkml:trace>
  <inkml:trace contextRef="#ctx0" brushRef="#br0" timeOffset="986.36">14596 3050 12 0,'0'0'736'0,"0"0"-192"15,0 0-141-15,0 0-51 0,0 0-50 0,14 4-10 16,-14-4-8-16,23-4-16 0,-4 3-29 0,1-2-14 15,7-2-18-15,15-1-31 0,3-1-13 0,9-2-18 16,6 2-10-16,27-2-26 0,4-1-16 16,2 1-23-16,4-1 7 0,4 1-34 0,4 0-9 15,3-1-3-15,4-2-7 0,-5 2 4 0,5-4-15 16,-3 1 3-16,3 1-17 0,-5 0-47 16,-7-1-59-16,-3 3-59 0,-10-2-61 0,-17 3-75 15,-14 1-47-15,-3 0-92 0,-17 0-132 0,-1 0-305 16,-11 0-511-16</inkml:trace>
  <inkml:trace contextRef="#ctx0" brushRef="#br0" timeOffset="1319.25">15613 2722 680 0,'-31'0'655'15,"8"0"-168"-15,0-1-204 0,5 0-143 0,-3 2-63 16,7-1-4-16,-1 1-27 0,15-1 1 15,-20 3-16-15,20-3 24 0,-11 5-12 0,11-5 18 16,0 0-35-16,9 11 24 0,-1-4-29 16,6-1 13-16,5 0-24 0,8 4 46 0,-5-2 1 15,14 1 34-15,-5 2-12 0,0-1 14 0,-2 1-29 16,-5-1 30-16,-1-1-17 0,-4 1 52 0,-1 1 32 16,-7-1 35-16,-1 0 12 0,-4 4 3 0,-10 1-17 15,-2 1-21-15,-7 3-26 0,-5 1-19 16,-9 7 4-16,-4-1-5 0,-6 1 3 0,2-5-33 15,4 4-7-15,-5-4-32 0,14-5 6 0,-1-3-29 16,4-1-30-16,3-2-87 0,6-3-73 16,-5 2-96-16,5-4-62 0,10-6-46 0,-11 8-83 15,11-8-136-15,0 0-538 0,0 0-763 0</inkml:trace>
  <inkml:trace contextRef="#ctx0" brushRef="#br0" timeOffset="2087.42">17544 2554 220 0,'8'-8'683'15,"-8"8"-162"-15,10-11-144 0,-10 11-61 0,0 0-76 16,13-4-43-16,-13 4 2 0,4 11 15 0,-4-11 0 15,6 23-18-15,-6-8-17 0,0 3-28 16,0 3-23-16,0 1-24 0,-4 0-17 0,2 5-13 16,2 1-15-16,-4-2-20 0,0 3-7 0,-5 0-13 15,5-2-79-15,-2 1-70 0,-2 0-85 16,4-1-66-16,-5-3-74 0,-1-2-125 0,6-2-374 16,-4-3-480-16</inkml:trace>
  <inkml:trace contextRef="#ctx0" brushRef="#br0" timeOffset="2355.38">17517 2592 9 0,'0'-27'665'0,"0"6"-156"0,4-1-146 0,-4 0-34 16,4 2-72-16,2 0-24 0,-2 2-8 0,9-4-8 15,-3 3-11-15,3 2-22 0,5 1-22 16,-1 3-24-16,5 2-18 0,1 2 2 0,0 3-40 15,0 2 9-15,-1 1-32 0,1 2 19 16,-6 2-14-16,1 2 15 0,1 0 8 0,-7 1 12 16,-1 2-4-16,-3 3-6 0,-8-9-14 0,0 21-9 15,-4-8-19-15,-5 0 0 0,-1 1-22 0,-6-2 3 16,1 3-41-16,-4-3-69 0,3-2-34 16,1-2-50-16,-1 0-47 0,6-2-60 0,-5-1-55 15,15-5-81-15,-16 5-25 0,16-5-447 0,0 0-514 16</inkml:trace>
  <inkml:trace contextRef="#ctx0" brushRef="#br0" timeOffset="2705.81">17965 2255 126 0,'0'0'598'0,"-4"-24"-160"0,0 11-59 0,-8 3-57 16,1 1-16-16,-5 0-33 0,-3 1 1 0,-4 1-7 15,-3 4-5-15,-5 1-14 0,-2 3-15 0,-7 3-2 16,-9 5-29-16,-1 5-1 0,5 5-20 15,-22 12-4-15,3 6-21 0,2 7-6 0,4 5-25 16,5 8-5-16,7 6 2 0,1 0-18 0,18-10-16 16,8-6-19-16,11 0 11 0,8-6-6 15,8 5-30-15,11-3 25 0,8-3-40 0,31 6 29 16,10-11-37-16,4-9 23 0,9-10-34 0,-5-12 28 16,13-12-32-16,2-11 24 0,-2-8-7 15,-4-7 0-15,-9-4-4 0,-12-3-8 0,-6-2-3 16,-16 1-24-16,-16 2 35 0,-3-4-6 0,-6 0 1 15,-11-2 3-15,-2 6-11 0,-4 1 16 0,-6 1-22 16,-7 4-1-16,-5-2-6 0,-5 3 17 16,-4 6-52-16,0 4-38 0,-4 4-115 0,0 8-79 15,-6 1-13-15,2 4-68 0,4 3-46 0,0 6-48 16,4-2-86-16,0 5-636 0,4 3-816 0</inkml:trace>
  <inkml:trace contextRef="#ctx0" brushRef="#br0" timeOffset="3225.99">18910 2733 18 0,'0'0'746'15,"-19"-8"-169"-15,19 8-122 0,-14-5-69 0,14 5-65 16,-12-5-33-16,12 5-43 0,-13-5-35 16,13 5-32-16,0 0 22 0,0 0 47 0,0 0 10 15,13 22-4-15,1-10-14 0,17 8-18 0,8 5-3 16,25 11-16-16,9 4 6 0,7-2-32 15,13-1 27-15,2-3-50 0,5-1 10 0,7-2-40 16,-3-2-18-16,-1-2-22 0,0-2-18 0,-6-5-50 16,-6-3 22-16,-4-2-73 0,-21-6-37 0,-16 1-98 15,0-5-98-15,-15 2-87 0,-2-4 75 0,-8-1-1 16,-7 0-53-16,1-4-64 0,-5 0-36 16,-6-3-57-16,-8 5-47 0,9-13-374 0,-9 13-558 15</inkml:trace>
  <inkml:trace contextRef="#ctx0" brushRef="#br0" timeOffset="3505.41">20152 2936 418 0,'0'0'460'0,"-8"-12"-104"0,8 12-93 16,0 0-36-16,-4-11-22 0,4 11 19 0,0 0-13 15,0 0 22-15,12-8-21 0,-12 8 9 16,25 6-44-16,-12-2 11 0,5 3-33 0,3 3 4 15,2 1-20-15,3 4 17 0,1 0-15 0,-4 1-2 16,-4-2 6-16,-1-1 10 0,1 2 15 16,-3 1 13-16,-5-3 8 0,-3 2-1 0,-4-1-25 15,-4 1-20-15,0 2-31 0,-8 0 27 0,-2 2-63 16,-7 0 15-16,-2 0-51 0,-3 4 14 0,1-4-79 16,-4-1-82-16,0-1-122 0,3-5-71 0,-1 3-39 15,4-4-69-15,3 1-63 0,1-1-103 16,1-1-119-16,1-1-251 0,7-2-600 0</inkml:trace>
  <inkml:trace contextRef="#ctx0" brushRef="#br0" timeOffset="4441.8">21207 3302 131 0,'0'0'429'0,"0"0"-68"0,0-19-38 15,0 19-30-15,-2-15 10 0,2 15-26 0,-9-15-5 16,9 15-28-16,-4-15 9 0,4 15-42 15,-8-14 14-15,8 14-26 0,-15-9 0 0,15 9-22 16,-16-6-13-16,16 6-5 0,-23 6 0 0,9-2 3 16,-1 5 4-16,-1 3-9 0,-3 3-21 15,2 0-12-15,1-1-26 0,-1 3-10 0,5 0-26 16,-2-3-1-16,5-1-10 0,1 0-7 0,-2 0-7 16,6-1 0-16,-1 0-12 0,5-12-3 15,-4 20 1-15,4-20 4 0,4 13-3 0,-4-13-4 16,9 7-5-16,-9-7 3 0,18 4 7 0,-18-4 10 15,19 0-8-15,-19 0 45 0,16-3-18 0,-16 3 45 16,0 0-25-16,21 0 48 0,-21 0-35 0,0 0 38 16,0 0-33-16,15 4 42 0,-15-4-8 15,0 0 26-15,0 23-6 0,-5-11-11 0,1 1-8 16,0 2-20-16,-2 1-2 0,0 0-17 0,0 2 17 16,-3 1-32-16,7-2 5 0,-2 2-17 15,0-3 6-15,0 1-18 0,0-4 1 0,4 1-50 16,0-14 0-16,0 22 0 0,0-22 0 0,6 14 0 15,-6-14 0-15,12 4 0 0,-12-4 0 0,23-9-123 16,-6 2-212-16,1-5-98 0,5-4-157 16,0-3-100-16,4-2 62 0,4-4 64 0,-5-1-57 15,-3 2-53-15,0 0-442 0,0 0-761 0</inkml:trace>
  <inkml:trace contextRef="#ctx0" brushRef="#br0" timeOffset="4742.43">21473 3009 498 0,'-10'-24'673'0,"0"2"-168"0,-9-3-66 0,-2 4-93 16,-1 2 15-16,-5 5-36 0,-6 3 17 0,6 7 11 15,-8 2-42-15,-7 8 5 0,-7 10-33 0,-24 15-19 16,-1 11-21-16,2 8-8 0,-5 11 1 16,9 5 46-16,0 4 4 0,6 4 12 0,8 1-30 15,10 1-40-15,7-1-44 0,15-6-12 16,9-10-17-16,15-12-18 0,9-1-13 0,11-4-13 15,22 8-13-15,11-6-28 0,18-11-22 0,5-12-48 16,5-10 0-16,-2-11 0 0,16-13 0 0,-2-8 0 16,-4-12 0-16,-2-7 0 0,-9-8 0 15,-11-3 0-15,-5-9 0 0,-13-5-53 0,-9-3-6 16,-11-4-19-16,-9-3-19 0,-11 11-22 0,-9 8-12 16,-8 4-28-16,-9 0-40 0,-8 6-44 15,-16-14-145-15,-10 8-189 0,-7 7-23 0,-10 7 33 16,-7 3-106-16,-7 10-676 0,-5 5-1010 0</inkml:trace>
  <inkml:trace contextRef="#ctx0" brushRef="#br0" timeOffset="5427.96">15532 3228 243 0,'0'0'669'0,"2"-25"-159"0,-2 25-111 0,-2-15-76 15,2 15-48-15,0 0 11 0,0 0-6 0,-10 15 10 16,2 4-2-16,-1 8-1 0,1 10-13 0,-2 7-28 16,2 7-19-16,1-1-32 0,3 1-3 15,0-1-35-15,4-4 3 0,0-4-44 0,0 0-18 16,4-2-16-16,2-4-13 0,3-2 6 0,3-3-7 15,1-1-11-15,1-7-19 0,5-4-70 0,-3-2-87 16,5-4-71-16,-1-4-75 0,-1-3-65 16,-2-2-48-16,1-3-64 0,-3-2-84 0,-3-3-36 15,-12 4-392-15,8-12-612 0</inkml:trace>
  <inkml:trace contextRef="#ctx0" brushRef="#br0" timeOffset="5561.75">15501 3761 522 0,'-22'-9'422'0,"-1"-1"-71"0,4 2-48 16,1 0-27-16,-1 4-21 0,3-3-32 0,3 3-41 15,3 0-23-15,-3 0-32 0,13 4-22 16,-14-7-15-16,14 7-20 0,0 0-12 0,0 0-11 16,10-9-17-16,-10 9-34 0,25-7-83 0,-6 3-98 15,-3-2-70-15,7 0-77 0,2-2-413 0,-3-2-327 16</inkml:trace>
  <inkml:trace contextRef="#ctx0" brushRef="#br0" timeOffset="5744.39">15824 3532 375 0,'0'0'819'0,"16"-5"-156"0,-16 5-110 0,0 0-51 16,15-3-20-16,-15 3-24 0,0 0-26 0,0 0-73 16,0 0 3-16,6 11-52 0,-8 1-7 0,-2 3 30 15,-4 4-29-15,1 5-59 0,-1 1-62 16,0 2-20-16,-3 5-39 0,3 0-46 0,0 0-104 16,-2-1-129-16,5-1-130 0,-3-3-188 15,4 0-78-15,0 2 53 0,2-6-132 0,2-3-774 0,2 4-1082 16</inkml:trace>
  <inkml:trace contextRef="#ctx0" brushRef="#br0" timeOffset="6347.33">19416 3286 358 0,'0'-14'473'0,"0"14"-83"0,5-27-20 0,-5 27-25 16,0-19-6-16,0 19-39 0,0 0 8 0,0-19-21 16,0 19-31-16,0 0-27 0,0 0-17 0,0 0 1 15,-17 6-15-15,11 6 9 0,-2 4-4 0,-5 8-2 16,7 1 14-16,-6 7-25 0,3 1 17 15,3 2-31-15,-2 0 88 0,4 2-65 0,0-5-5 16,4 0-60-16,-5-3 6 0,10 1-50 16,-5-1 6-16,4-2-46 0,4-4 5 0,-2-2-90 15,7-2-35-15,-1-2-118 0,2-4-97 0,1-5-130 16,1-1-1-16,3-6 40 0,-4-1-42 16,5-3-31-16,-5-2-61 0,1-3-4 0,-5-1-45 0,-3-2-277 15,-2-1-452-15</inkml:trace>
  <inkml:trace contextRef="#ctx0" brushRef="#br0" timeOffset="6482.52">19489 3595 1011 0,'-13'-14'248'0,"-5"-1"0"0,-1 1-19 0,-4 2 1 16,5 0 13-16,-3 0-4 0,3 3 16 16,-1-1 0-16,2 3-21 0,3-1-26 0,6 1-43 15,-3 1-22-15,3 0-41 0,8 6-11 0,-8-10-36 16,8 10 0-16,12-10-38 0,-1 3-45 16,1 4-73-16,2-2-81 0,7 2-64 0,-2-1-61 15,-1 0-70-15,5 2-46 0,0 0-324 0,0-1-330 16</inkml:trace>
  <inkml:trace contextRef="#ctx0" brushRef="#br0" timeOffset="6695.79">19735 3407 205 0,'0'0'704'16,"0"0"-167"-16,0 0-86 0,10 6-44 0,-10-6 8 16,0 0 29-16,4 12 8 0,-4-12-14 0,-4 22-31 15,4-8-56-15,-4 0-2 0,4 1-50 16,-4 2 21-16,4-1 43 0,4 0-42 0,0-2-16 15,0-1-56-15,7 1-42 0,-3-2-50 0,8-5-16 16,-1-1-36-16,8-3-32 0,-1-3-95 0,5-3-160 16,8-3-135-16,-2-2-234 0,-2-3-191 15,0-1 30-15,-8 2-116 0,-4-2-550 0,-7 1-1050 16</inkml:trace>
  <inkml:trace contextRef="#ctx0" brushRef="#br0" timeOffset="7480.43">15317 3782 318 0,'-16'2'556'0,"16"-2"-114"0,0 0-69 0,-17 0-41 16,17 0-41-16,0 0-28 0,0 0-25 0,-14 2-29 15,14-2-29-15,0 0-15 0,0 0-17 0,0 0 2 16,0 0-31-16,0 0-5 0,0 0-23 16,14 1-8-16,-14-1-17 0,19-3 0 0,-7 1-16 15,3-4-10-15,-1 2-11 0,3-1-1 0,1-3-29 16,3-1-27-16,0 1-45 0,-1-1-38 16,-3 1-38-16,-1-2-70 0,5 5-53 0,-8-3-93 15,1 0-75-15,0-1-405 0,-1 4-463 0</inkml:trace>
  <inkml:trace contextRef="#ctx0" brushRef="#br0" timeOffset="13258.54">15468 3268 91 0,'0'0'248'0,"0"0"-84"16,6-11-3-16,-6 11-51 0,0 0 15 0,0 0-37 15,0 0 23-15,9-8-30 0,-9 8 31 16,0 0-43-16,0 0 28 0,0 0-31 0,0 0 22 16,0 0-26-16,8-8 22 0,-8 8-16 0,0 0 7 15,0 0 14-15,0 0 9 0,0 0 8 0,0 0-3 16,0 0-1-16,0 0-8 0,0 0-3 0,0 0-10 16,6-7 2-16,-6 7-8 0,0 0-9 15,0 0-12-15,0 0-9 0,0 0-5 0,0 0-9 16,0 0-9-16,0 0-5 0,0 0-3 0,0 0-4 15,0 0-1-15,0 0-1 0,0 0-4 16,0 0 3-16,11-5-4 0,-11 5 1 0,0 0 5 16,0 0-4-16,0 0 6 0,0 0 7 0,0 0 5 15,0 0 8-15,0 0 3 0,0 0 9 16,0 0 8-16,0 0 3 0,0 0 12 0,0 0 4 16,10-5 9-16,-10 5 3 0,0 0-12 0,0 0 3 15,0 0-14-15,0 0 9 0,0 0-24 0,0 0 1 16,0 0-16-16,0 0 6 0,0 0-17 15,0 0 8-15,0 0-14 0,0 0 19 0,-4 14 2 16,4-14 10-16,-4 22-6 0,2-6 3 0,-1 1-2 16,1 3 13-16,-2 0-3 0,2 3 4 0,0 4-5 15,-2 2 0-15,4-1-7 0,-4 6 0 16,0-2-12-16,0 4 1 0,-1-4-10 0,3-1 4 16,2 1-6-16,-4-4 2 0,0 3-8 15,4-6 3-15,0-1-5 0,0 0 3 0,0-3-7 16,4-1 3-16,0 2-9 0,-2-5 7 0,3 2 1 15,3-4 1-15,-4 1 6 0,4-2-7 0,1-2 3 16,1 0 2-16,-4-2-4 0,4-2 2 16,1 1-4-16,-3-3 0 0,2-2 5 0,3 3-2 15,-5-3 0-15,-8-4-2 0,21 4-1 0,-21-4 0 16,20 1-1-16,-20-1-19 0,15 0-21 0,-15 0-20 16,14-4-30-16,-14 4-38 0,17-4-13 15,-17 4-37-15,8-8-32 0,-8 8-32 0,6-7-25 16,-6 7-30-16,0 0-50 0,4-12-10 0,-4 12-55 15,0 0-344-15,-2-15-338 0</inkml:trace>
  <inkml:trace contextRef="#ctx0" brushRef="#br0" timeOffset="13628.6">15216 3856 325 0,'-12'-4'504'0,"12"4"-124"16,0 0-55-16,0 0-52 0,0 0-8 0,-15-3-49 16,15 3-1-16,0 0-46 0,0 0-15 0,0 0-3 15,0 0 34-15,0 0 0 0,15-8-4 16,-7 4-8-16,6 1-8 0,1-1-14 0,6-4-1 15,-3 4-4-15,5-4-13 0,2 1-10 0,0-1-15 16,1 1-17-16,1-2-4 0,-2 2-10 0,0 0-15 16,-2-1-3-16,-3 1-17 0,-1 2-8 15,-3 0-2-15,-1 1-7 0,-1-2 4 0,-1 2-15 16,1 1 3-16,-14 3 4 0,17-4-4 0,-17 4 0 16,14-5-5-16,-14 5-5 0,0 0-26 15,15-4-32-15,-15 4-61 0,0 0-77 0,0 0-47 16,0 0-51-16,12-6-48 0,-12 6-52 0,0 0-108 15,0 0-510-15,0 0-659 0</inkml:trace>
  <inkml:trace contextRef="#ctx0" brushRef="#br0" timeOffset="14578.24">15446 4384 130 0,'-21'-2'679'15,"21"2"-150"-15,-21-4-131 0,21 4-46 0,-20-2-46 16,20 2-20-16,-15-2-26 0,15 2-12 0,0 0-36 16,-16-2-25-16,16 2-43 0,0 0-10 0,0 0 21 15,0 0 20-15,0 0 14 0,14-4 0 16,3 3-18-16,5-1-13 0,5-1-9 0,12-2-30 16,-1 1-10-16,9-1-16 0,3-3 0 0,1-2-23 15,-1 3-6-15,0-2-29 0,-3 1 0 16,-8 2-5-16,-1-2-4 0,-3 1 1 0,-8 2-16 15,-2 1-12-15,-5 1-7 0,-1-1-2 0,-5 0-4 16,3 3-21-16,-5-2 1 0,-12 3-17 16,23-3-38-16,-23 3-59 0,14-1-57 0,-14 1-37 15,0 0-33-15,0 0-20 0,0 0-52 0,9 4-85 16,-9-4-48-16,0 0-487 0,0 0-623 16</inkml:trace>
  <inkml:trace contextRef="#ctx0" brushRef="#br0" timeOffset="15229.46">19435 4150 258 0,'0'0'708'15,"-19"5"-175"-15,19-5-113 0,-16 6-65 0,16-6-21 16,-23 4-19-16,23-4 6 0,-14 2 0 16,14-2-20-16,0 0-42 0,-17 5-53 0,17-5-41 15,0 0-29-15,0 0-7 0,0 0 23 0,0 0-12 16,21-4-4-16,-7 2-30 0,9-2-4 16,8 0-30-16,0-2-1 0,10 1-23 0,-1-1 8 15,1-1-29-15,5 1 27 0,-3 1-31 0,-2-2 16 16,1 3-7-16,-3 1-12 0,0-1-5 0,-10 0-21 15,2 0-34-15,-4 3-18 0,-4-1-15 0,-3 0 15 16,-1 0 3-16,-5 1 1 0,3-1-14 16,-7 0-8-16,-10 2-41 0,23 0-45 0,-23 0-26 15,0 0-12-15,0 0-9 0,0 0 2 0,0 0-4 16,0 0-29-16,0 0-5 0,-8 10-19 16,8-10-74-16,-19 6-10 0,5 0-95 0,5-2-253 15,-3 1-262-15</inkml:trace>
  <inkml:trace contextRef="#ctx0" brushRef="#br1" timeOffset="29723.96">19658 2232 254 0,'0'0'282'0,"0"0"-34"16,0 0-70-16,0 0 20 0,0 0-27 0,0 0-22 15,0 0-18-15,0 0-16 0,0 0-21 0,0 0 5 16,2-11-17-16,-2 11 2 0,0 0-10 15,0 0 17-15,0 0 2 0,0 0 7 0,0 0 11 16,0 0 10-16,0 0 17 0,0 0 10 0,0 0 13 16,0 0 6-16,0 0 3 0,0 0 25 15,0 0-16-15,0 0-2 0,0 0-11 0,0 0-11 16,0 0 8-16,0 0-28 0,0 0 14 0,0 0-30 16,0 0 5-16,0 0-17 0,0 0 16 0,0 0-29 15,0 0 1-15,0 0-3 0,0 0 9 0,0 0 3 16,-8 11 35-16,8-11-16 0,-14 17 4 15,7-8-20-15,-1 3-6 0,0 0-6 0,0 1-9 16,1 1-2-16,-1-1-14 0,0 1 3 16,2 1-44-16,-3 0 27 0,1 0-32 0,4 1 29 15,-2-1-36-15,-2 0 35 0,3-2-40 0,1 2 25 16,0-2-28-16,4 2 23 0,0-2-30 0,-2-1 25 16,2-12-24-16,2 23 25 0,-2-23-28 15,4 23 24-15,-4-23-21 0,9 19 26 0,-1-12-32 16,-2 1 32-16,2-1-29 0,5-2 22 0,-3-1-21 15,2-1 19-15,-1-1-53 0,-11-2 1 0,27 0-60 16,-11-2 6-16,-1-1-69 0,-1-1-8 16,-1 0-63-16,1 0-46 0,-6-1-67 0,5-2 9 15,-3 0 15-15,-2 2-26 0,-8 5-22 0,11-14-15 16,-11 14-12-16,4-12-10 0,-4 12-34 16,0 0 11-16,-4-18-357 0,4 18-376 0</inkml:trace>
  <inkml:trace contextRef="#ctx0" brushRef="#br1" timeOffset="29955.33">19528 2440 100 0,'-16'-5'459'0,"1"3"-89"16,-1 0-52-16,1-1-21 0,-1 2 34 0,5-2-21 0,11 3-7 15,-23-4-54-15,23 4-14 0,-16-2-65 0,16 2-9 16,-10-2-47-16,10 2 14 0,0 0 10 16,0 0 43-16,0 0 1 0,0 0-3 0,0 0 2 15,10-4-14-15,-10 4-10 0,16-3-8 16,-16 3-14-16,29-2-22 0,-16-1-21 0,5 0-21 15,-1 1-12-15,2 0-11 0,-1-1 5 0,1-1-40 16,1-1-18-16,-1 1-51 0,0 0-31 0,1-3-53 16,-1 3-74-16,0-1-23 0,-1-1-61 15,-1 2-37-15,1 0-13 0,-3 0-67 0,-3-1-58 16,3 3-419-16,-15 2-531 0</inkml:trace>
  <inkml:trace contextRef="#ctx0" brushRef="#br1" timeOffset="30424.06">19871 2465 351 0,'0'0'441'0,"0"0"-94"15,-6-6-57-15,6 6-41 0,0 0-12 0,0 0-40 0,0 0-9 16,0 0-40-16,2-16 2 0,-2 16-40 0,8-8 4 15,-8 8-31-15,15-7 18 0,-15 7-28 16,12-2 16-16,-12 2-22 0,0 0 27 0,19 2-7 16,-19-2 41-16,8 7-6 0,-8-7 46 15,4 17-1-15,-4-17 3 0,-8 24 2 0,4-11 18 16,-2 1 3-16,-3-2 1 0,5 2-16 0,-4-2-20 16,2 0-26-16,2-2-23 0,-1 0-19 15,-3-1-19-15,8-9 10 0,-4 18-6 0,4-18-12 16,0 0-13-16,0 18-5 0,0-18-11 0,12 7-20 15,-12-7-51-15,19 3-55 0,-19-3-78 0,23-2-22 16,-7-2-45-16,-5 0-38 0,5-1-60 16,-1-1-40-16,-1 1-52 0,-1-3-131 0,-1 1-485 15,-2-3-696-15</inkml:trace>
  <inkml:trace contextRef="#ctx0" brushRef="#br1" timeOffset="31175.37">20216 2103 283 0,'-4'-19'338'0,"4"19"0"15,-8-20-44-15,6 10-37 0,2 10-12 0,-12-17-3 16,7 7-16-16,-3 2-15 0,-2-1-9 16,2 1 1-16,-5-2-6 0,-1 3-15 0,-5-1-6 15,5 3-2-15,-7-2-7 0,-2 3 18 0,0 0-20 16,1 2-2-16,-9 0-2 0,4 2-20 0,-4 2 11 15,2 0-34-15,-6 3 12 0,0 5-29 0,-3-1 10 16,-1 6-28-16,-2 4 0 0,2 3-18 16,1 2 16-16,-1 3-25 0,6 3 11 0,-2 1-22 15,4 3 13-15,0 1 13 0,8 3 2 0,-4 3-2 16,9 1-25-16,1 1 31 0,7 2-1 16,1-6-3-16,5 2 5 0,4-2-8 0,9 0-2 15,5 2-3-15,3 1 0 0,9-7 3 0,1-1-2 16,6-4 5-16,7-8-1 0,5-5 18 0,5-4-1 15,8-7 0-15,-5-6-7 0,9-4-5 16,-2-4-6-16,21-11-14 0,-9-5-2 0,-1-3-15 16,-18 1 24-16,-7-3-23 0,-9 0 6 0,2-4-3 15,-6-3-10-15,-4-4-9 0,-6-2-2 16,-4 0-4-16,-5 0 2 0,-6 5-13 0,-3 1 8 16,-5 2-10-16,0 5 0 0,-9-5-3 0,-1 3 14 15,-7 1-35-15,-1 2-22 0,-5-1-35 16,-4 2-35-16,-8 2-48 0,2 5-31 0,-2 1-78 15,-4 3-47-15,5 5-114 0,-1-1-77 0,4 1 137 16,4 5-47-16,1-2-9 0,-1 4 11 0,8 3-45 16,-4-2-33-16,3 5-468 0,1-1-617 0</inkml:trace>
  <inkml:trace contextRef="#ctx0" brushRef="#br1" timeOffset="38575.04">1707 8222 45 0,'0'0'671'0,"0"0"-176"0,-16 0-96 16,16 0-21-16,0 0-73 0,-17 1-26 15,17-1 18-15,0 0-39 0,0 0 15 0,-16 1-24 16,16-1 0-16,0 0-38 0,0 0-33 0,0 0-18 15,-15 0-41-15,15 0-15 0,0 0-27 0,0 0 2 16,0 0-25-16,0 0 22 0,0 0-7 16,11-11 28-16,-11 11-22 0,18-9 20 0,-5 3-17 15,-1 0 5-15,3 2-3 0,-3-2 13 0,2 0-15 16,3-1 34-16,-3 1-35 0,3 1 5 16,-5-1-29-16,5 0 6 0,-3-1-27 0,-1 3 13 15,-1-2-24-15,1 0 15 0,-1 3-29 16,-2-2 19-16,-10 5-22 0,17-8 16 0,-17 8-23 0,14-7 17 15,-14 7-25-15,11-4 7 0,-11 4-61 16,0 0-34-16,14-7-103 0,-14 7-51 0,0 0 19 16,0 0-47-16,10-3-21 0,-10 3-23 0,0 0-26 15,0 0 0-15,0 0-13 0,0 0-51 16,-12 12-22-16,4-4-379 0,0 0-423 0</inkml:trace>
  <inkml:trace contextRef="#ctx0" brushRef="#br1" timeOffset="38855.81">1637 8406 316 0,'0'0'575'0,"0"0"-133"0,0 0-88 16,-8 8-44-16,8-8-35 0,0 0-10 0,0 0-8 15,0 0-1-15,0 0 17 0,0 0-22 16,0 0 5-16,0 0-20 0,0 0-32 0,14-10-9 15,-3 4-46-15,-1-3-29 0,5 1-21 16,1-5-14-16,3 1-7 0,-1-3-12 0,3 3-27 16,0-3 4-16,-1 0-24 0,-1 0-10 0,2 3-64 15,-5-1-46-15,1-1-24 0,-3 5-50 16,-2-1-17-16,1 3-30 0,-3-1-19 0,-2 3-30 16,-8 5-17-16,15-10-35 0,-15 10-45 0,0 0-31 15,0 0-361-15,0 0-352 0</inkml:trace>
  <inkml:trace contextRef="#ctx0" brushRef="#br1" timeOffset="39507.44">1769 8864 28 0,'0'0'706'0,"0"0"-203"15,-16 0-114-15,16 0-77 0,0 0-62 0,0 0-34 16,-15 0-32-16,15 0-19 0,0 0-19 0,0 0-13 15,0 0-11-15,0 0-6 0,0 0-14 16,5-19-15-16,5 12-18 0,2-3-12 0,1 1-12 16,3-3-9-16,1 0-19 0,1 3-38 0,1-2-52 15,-2 3-31-15,-3-2-36 0,0 5-14 0,-1-1-32 16,-13 6 37-16,18-2-10 0,-18 2-46 16,11 8 43-16,-11-8-10 0,0 17 49 0,-4-7 6 15,-3 4 36-15,-3 0 1 0,0 1 57 0,-3 3-1 16,-1-2 81-16,2 0 36 0,-3 1 33 15,3-4 14-15,1-1 21 0,1-1 0 0,2-1-8 16,-1 0-13-16,3-3-24 0,6-7-7 16,-10 14-9-16,10-14 4 0,0 0 8 0,0 0 6 15,0 0-17-15,6 7-7 0,-6-7-10 0,21-9-11 16,-11 3-12-16,5-1-12 0,-1-2-11 0,1 0-8 16,-1 0-12-16,0-1-27 0,1 1-40 15,-1-2-52-15,1 4-51 0,-3-1-46 0,1 1-32 16,-3 0-54-16,-2 2-49 0,-8 5-49 0,13-7-319 15,-13 7-268-15</inkml:trace>
  <inkml:trace contextRef="#ctx0" brushRef="#br1" timeOffset="41182.39">12506 7970 558 0,'0'0'534'16,"0"0"-142"-16,-6 8-60 0,6-8-60 0,0 0-28 15,0 0-22-15,0 0 0 0,0 0-4 0,0 0-22 16,0 0-13-16,10 7-41 0,-10-7-18 15,15-3-41-15,-15 3-4 0,20-4-25 0,-9 1-8 16,1-2-51-16,-2 3-50 0,-10 2-43 0,21-6-75 16,-21 6-66-16,17-4-39 0,-17 4-40 0,0 0-29 15,0 0-47-15,0 0-238 0,0 0-190 16</inkml:trace>
  <inkml:trace contextRef="#ctx0" brushRef="#br1" timeOffset="41311.97">12510 8062 310 0,'-8'8'395'0,"8"-8"-65"0,-12 10-107 16,12-10-14-16,-11 9-37 0,11-9 21 15,0 0-9-15,0 0-21 0,-4 10-17 0,4-10-29 16,0 0-19-16,0 0-32 0,12 4 5 0,-12-4-32 16,15-3-15-16,-15 3-81 0,23-7-106 15,-11 3-89-15,0-2-141 0,3-1-199 0,-1 1-151 16</inkml:trace>
  <inkml:trace contextRef="#ctx0" brushRef="#br1" timeOffset="41578.5">12969 7791 12 0,'0'0'743'0,"-8"-11"-182"0,8 11-141 0,0 0-66 16,-13 0-70-16,13 0-16 0,-12 11-19 16,12-11-17-16,-8 20-8 0,6-10-13 0,0 2 15 15,2 3-12-15,0 0 32 0,2 0-17 0,2 0-5 16,-2 0-10-16,2 0-17 0,0-2-18 0,0 1-20 15,0-1-24-15,-1-1-4 0,-3-12 5 16,4 22-22-16,-4-22-27 0,-2 21-17 0,2-21-21 16,-7 17-45-16,7-17-83 0,-10 15-84 0,10-15-104 15,-10 10-24-15,10-10-67 0,-13 2-77 0,13-2-95 16,-12-2-70-16,12 2-487 0,-15-10-735 16</inkml:trace>
  <inkml:trace contextRef="#ctx0" brushRef="#br1" timeOffset="41727.9">12903 7847 474 0,'6'-14'610'0,"0"4"-152"0,1 1-65 16,1-1-54-16,2-1-19 0,1 1-15 0,1-1-9 15,0 2-12-15,1-2-32 0,1 0-38 0,1 0-51 16,1 0-34-16,1-1-40 0,-1 4-58 0,-1-3-77 16,-1 3-79-16,3 1-90 0,-3-2-133 0,-1 4-134 15,-1 0-501-15,0 1-635 0</inkml:trace>
  <inkml:trace contextRef="#ctx0" brushRef="#br1" timeOffset="42669.5">13833 8795 606 0,'0'0'448'0,"0"0"-98"0,0 0-54 16,0 0-32-16,0 0-8 0,-16 2-33 0,16-2-3 16,0 0-28-16,0 0-18 0,0 0-19 0,0 0-30 15,0 0-17-15,0 0-26 0,0 0-5 16,0 0-20-16,0 0-10 0,10-5-12 0,-10 5 0 15,0 0-19-15,17-4-16 0,-17 4-38 0,0 0-53 16,18-1-32-16,-18 1-67 0,0 0-87 0,15 1-42 16,-15-1-60-16,0 0-362 0,0 0-327 15</inkml:trace>
  <inkml:trace contextRef="#ctx0" brushRef="#br1" timeOffset="42810.42">13786 8918 423 0,'0'0'557'0,"-7"7"-125"16,7-7-104-16,0 0-51 0,0 0-67 0,0 0-14 15,0 0-33-15,0 0-6 0,0 0-38 16,13-2-5-16,-13 2-30 0,18-7-9 0,-18 7-30 16,19-10-20-16,-9 6-71 0,1 0-55 0,-1-3-68 15,0 3-116-15,3 0-77 0,-13 4-349 0,18-8-280 16</inkml:trace>
  <inkml:trace contextRef="#ctx0" brushRef="#br1" timeOffset="43831.48">14189 8605 15 0,'0'0'667'0,"-6"-15"-163"0,6 15-119 0,-9-12-25 16,9 12-53-16,-4-12-33 0,4 12-37 16,0 0-37-16,-4-15-26 0,4 15-21 0,6-13-18 15,2 6-13-15,5 0-9 0,-3-1-13 0,7 1-16 16,-1-1-8-16,1 3-15 0,3 0-13 0,-1 0 3 15,0 1 2-15,-1 1 12 0,3 3 11 0,-7-1 19 16,3 1 17-16,-3 0 1 0,-1 1 13 0,-1 1 9 16,-12-2 15-16,21 5 2 0,-21-5 10 15,16 11-3-15,-16-11-5 0,11 14 26 0,-11-14 5 16,6 16-16-16,-6-16-24 0,6 17-21 16,-6-17-24-16,0 24-9 0,0-24-19 0,0 25-7 15,-4-13-13-15,4-12-13 0,-2 25 4 0,2-25-10 16,-2 24-4-16,2-24-10 0,-4 20-3 15,4-20 2-15,0 14-9 0,0-14 10 0,0 0-7 16,-2 18 4-16,2-18 4 0,0 0-13 0,0 0 9 16,-2 13 0-16,2-13-6 0,0 0-10 0,0 0 7 15,0 0 1-15,0 0 4 0,0 0-15 0,0 0 8 16,0 0-6-16,8-8 4 0,-8 8-10 16,0 0 10-16,8-17-11 0,-8 17 7 0,4-17-6 15,-4 17 8-15,4-20-9 0,-4 20 8 0,5-22-4 16,-5 22 5-16,2-24-8 0,-2 24 8 15,2-26-8-15,-2 14 10 0,0 12-6 0,-4-29 4 16,2 16-6-16,-3-1 5 0,3 0-4 0,-2-1 9 16,-4 2-1-16,2 1 14 0,-3-1-2 15,1 2 5-15,-2 1-4 0,-3 1-4 0,1 2 5 16,-2 0 0-16,-3 3 17 0,0 2-12 0,1 3 9 16,-5 0-15-16,3 5 9 0,-1 0-7 0,0 6 9 15,-3 0-16-15,3 2 20 0,3 3-23 16,-1 2 15-16,3-2-30 0,1 3 24 0,3 1-18 15,2-4 16-15,3 0-23 0,3 0 19 0,2-2-14 16,5-1 20-16,1-1-29 0,6-6 25 0,1 3-35 16,1-5 4-16,3-2-12 0,1-2 13 15,1-2-14-15,-1-1 14 0,1-2-16 0,0 0 20 16,1-4-11-16,-5 1 10 0,3-3-4 0,1-3 9 16,-3 2-10-16,1-1 12 0,-3-3-10 15,-1 1 17-15,-3 0-6 0,1 0 9 0,-3 2-9 16,0-1 6-16,0 0 15 0,-1 4 15 0,-7 9 12 15,8-16-1-15,-8 16-1 0,8-13-1 0,-8 13-15 16,0 0 4-16,0 0 30 0,0 0 2 16,0 15 44-16,-6-2-8 0,2 2 30 0,-2 2-3 15,-1 7-37-15,-3 0-87 0,4 3 0 0,-2 0 0 16,-3 5 0-16,-1-1 0 0,1 2 0 16,-1-3 0-16,2 1 0 0,-3-3 0 0,3-1 0 15,0-5 0-15,-1-1 0 0,1 0 0 0,0-3 0 16,-1-4 0-16,1 0 0 0,2-3 0 15,-3 0 0-15,-1-4 0 0,0-1 0 0,-1-2 0 16,1-2 0-16,-5-1 0 0,7-1 0 0,10 0 0 16,-27 0 0-16,27 0 0 0,-25-3 0 0,25 3 0 15,-18-2-333-15,18 2-385 0,-19-3-60 16,19 3-8-16,-10-4 130 0,10 4-89 0,0 0-581 16,-9-4-983-16</inkml:trace>
  <inkml:trace contextRef="#ctx0" brushRef="#br1" timeOffset="45469.52">12944 7763 214 0,'-12'-4'372'0,"12"4"-84"15,0 0-19-15,0 0-45 0,0 0 6 16,-15-1-20-16,15 1-11 0,0 0-3 0,0 0-29 16,0 0 15-16,0 0-2 0,0 0 13 0,0 0-2 15,0 0-10-15,0 0 6 0,0 0-26 0,0 0 5 16,0 0-6-16,0 0 6 0,13 7 5 0,-13-7 14 16,14 0 2-16,-14 0-14 0,21-5-11 15,-11 3-18-15,3 0-14 0,-1-1-14 0,1-1-8 16,-1 0-28-16,0 0-14 0,1 0-1 15,-1 1-4-15,-2 1-12 0,-10 2-16 0,17-6-1 16,-17 6-8-16,14-4-8 0,-14 4-11 0,0 0-28 16,15-4-42-16,-15 4-71 0,0 0-30 15,0 0-42-15,0 0-51 0,14-3-31 0,-14 3-25 16,0 0-38-16,0 0-48 0,0 0-26 0,0 0-14 16,-16 4-35-16,16-4-275 0,-15 5-341 0</inkml:trace>
  <inkml:trace contextRef="#ctx0" brushRef="#br1" timeOffset="45953.49">12967 7782 414 0,'0'0'454'0,"-14"-2"-88"0,14 2-50 16,0 0-3-16,0 0-19 0,0 0-23 0,0 0-15 16,-11-5-15-16,11 5-15 0,0 0-26 0,0 0-2 15,0 0-28-15,0 0-15 0,0 0-9 16,0 0 12-16,-14 7 14 0,14-7 10 0,-8 16-4 15,3-6-25-15,-1 0 1 0,0 4-20 0,0-1 13 16,0 2-29-16,-1 1 14 0,1-2-33 16,-2 1 55-16,2 2-47 0,-1-3-7 0,1 1-14 15,2 0-16-15,-2-3-14 0,2 0-14 0,0-1-2 16,4-11-7-16,-4 22-9 0,4-22-2 16,-3 15-10-16,3-15 5 0,0 0 0 0,7 17 1 15,-7-17-4-15,12 11-4 0,-12-11 6 0,15 7-5 16,-15-7 0-16,20 6 16 0,-20-6 11 15,23 4 29-15,-11 0 10 0,-1-2 20 0,-11-2-6 16,22 7 26-16,-22-7-7 0,19 8 43 0,-19-8-27 16,17 10 28-16,-17-10-13 0,12 13 29 0,-12-13-12 15,10 17 0-15,-10-17-158 0,4 17 0 0,-4-17 0 16,0 21 0-16,-4-9 0 0,-2 1 0 16,-2-1 0-16,0 2 0 0,-5-2 0 0,-3 3 0 15,-1-1 0-15,-4-1 0 0,3-1 0 0,-3-1 0 16,-2 0 0-16,3-2 0 0,-3-2 0 15,2-3 0-15,3 0 0 0,-3-2 0 0,2-2 0 16,1-2 0-16,1 0 0 0,3-1 0 0,-3-1-66 16,5-2-468-16,0 1-112 0,3-2-74 15,1-1 32-15,0 1 123 0,8 7-65 0,-9-17-68 16,9 17-455-16,0-14-798 0</inkml:trace>
  <inkml:trace contextRef="#ctx0" brushRef="#br1" timeOffset="46568.5">13178 8001 230 0,'0'0'201'0,"0"0"-82"0,0 0-79 15,0 0-14-15,0 0-58 0,0 0 2 0,0 0-53 16,0 0-65-16,0 0 39 0</inkml:trace>
  <inkml:trace contextRef="#ctx0" brushRef="#br1" timeOffset="46807.97">13151 8043 166 0,'0'0'142'0,"0"0"-15"0,0 0-42 16,0 0 1-16,0 0-42 0,0 0 16 0,0 0-29 0,0 0 18 15,0 0-35-15,0 0 24 0,0 0-32 16,0 0 20-16,0 0-28 0,0 0 24 0,0 0-31 16,0 0 28-16,0 0-29 0,0 0 7 15,0 0-55-15,0 0-20 0,0 0-159 0,0 0 73 16</inkml:trace>
  <inkml:trace contextRef="#ctx0" brushRef="#br1" timeOffset="87962.74">19596 6434 579 0,'-16'-1'503'16,"5"-1"-109"-16,-3 0-68 0,14 2-38 0,-25-2-38 16,25 2-21-16,-23-3-11 0,23 3-22 0,-18 0-25 15,18 0-20-15,0 0-17 0,-13-1-4 16,13 1 23-16,0 0 9 0,0 0-7 0,25 4-8 15,-6-2-19-15,10-1-15 0,10 2-19 0,4 1-5 16,13-2-13-16,6 2-11 0,6-1-10 0,30 1-14 16,-3 0 3-16,0-1-6 0,0-2-10 15,-17 1 2-15,-9-1-8 0,-3-1-2 0,-2 2-4 16,0-2-3-16,-6 0-3 0,-4-2 3 16,-9 2 2-16,-6 0 10 0,-8-1 19 0,-2-1 24 15,-4 2 21-15,-4 0 18 0,-1-1 12 0,-3 0 0 16,0 1 37-16,-5-2-22 0,-12 2-17 0,23 0-15 15,-23 0-19-15,20 0-23 0,-20 0-8 0,0 0-18 16,15-4-15-16,-15 4-39 0,0 0-46 0,0 0-63 16,0 0-62-16,14-2-73 0,-14 2-2 15,0 0 0-15,0 0-18 0,0 0-37 0,0 0 10 16,0 0-25-16,0 0-1 0,0 0-9 16,0 0-50-16,-14 5 8 0,14-5-400 0,0 0-387 15</inkml:trace>
  <inkml:trace contextRef="#ctx0" brushRef="#br1" timeOffset="132759.96">14154 6545 83 0,'0'0'250'0,"0"0"-80"0,-17 0 16 0,17 0-37 16,0 0 27-16,-17 0-31 0,17 0 16 0,0 0-34 15,0 0-19-15,-16 0-9 0,16 0-19 16,0 0-17-16,0 0-1 0,0 0-6 0,-15 0-3 16,15 0-7-16,0 0 25 0,0 0 13 0,0 0-7 15,19 5-1-15,-2-5-11 0,3 0-4 0,5 0-6 16,4 0-5-16,10-1-11 0,5-3-4 16,7 3-6-16,3-2-3 0,4 0-4 0,-2 0-7 15,4-2 2-15,0 1-2 0,0 1-9 0,0-1 4 16,-5-1 2-16,-1 1-20 0,-2 0 16 0,-7 2-20 15,-10-2 20-15,-1 2-7 0,-3 0-5 16,-9 1-4-16,-1 0-1 0,-2-1 3 0,-5 2 0 16,-14 0-2-16,17 0 0 0,-17 0-9 0,0 0-3 15,-13 4-12-15,-5 0 2 0,-5-2-9 16,-8 0 18-16,-11 2-1 0,-7-1 2 0,-3 1 4 16,-4 2 4-16,1-4 2 0,-5 1 1 15,2 1-1-15,-2 0 3 0,0 0-3 0,4-2 9 0,-2 2-3 16,6-3-1-16,9 4-3 0,0-2 5 15,1-1 5-15,5 0-1 0,6 1-4 0,0-2 0 16,4 3 0-16,0-2-5 0,5 0 9 0,-1 0-6 16,4-2 5-16,3 1-2 0,-1 1 3 15,5-1-5-15,12-1 4 0,-21 1-11 0,21-1 12 16,-18 3-7-16,18-3 5 0,0 0 8 0,0 0-8 16,0 0 11-16,10 7-10 0,-10-7-4 0,29 4 4 15,-9-4-3-15,9 1 10 0,4 1-5 16,-2-1-6-16,9 0 8 0,-1-1-4 0,4 0 3 15,1 0-8-15,-1-1 8 0,1-2-7 0,9 2 8 16,-3-2 4-16,0-1-5 0,-1-1 1 16,-5 2-4-16,-3-1 0 0,0 0 0 0,-1-2 0 15,-5 2 2-15,-4 2-7 0,-2-1-4 0,-7 0 2 16,-1-1 5-16,-2 3-8 0,-3-1 3 0,1 1 3 16,-5-2-5-16,-12 3-41 0,17-2-24 15,-17 2 8-15,0 0-54 0,0 0 3 0,0 0-26 16,0 0 25-16,0 0-29 0,0 0 19 15,-17-2-46-15,17 2-218 0,-18 0 87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4T15:02:56.204"/>
    </inkml:context>
    <inkml:brush xml:id="br0">
      <inkml:brushProperty name="width" value="0.05292" units="cm"/>
      <inkml:brushProperty name="height" value="0.05292" units="cm"/>
      <inkml:brushProperty name="color" value="#FF0000"/>
    </inkml:brush>
  </inkml:definitions>
  <inkml:trace contextRef="#ctx0" brushRef="#br0">736 2672 44 0,'0'0'357'16,"0"0"-87"-16,-8 7-61 0,8-7-18 0,0 0-22 16,0 0-4-16,-7 8 77 0,7-8-60 0,0 0 57 15,0 0-28-15,0 0 23 0,-10 6-2 16,10-6-31-16,0 0-17 0,0 0-30 0,0 0-16 15,0 0-27-15,-12-6 1 0,12 6-22 0,-4-13 12 16,4 13-29-16,-3-24 31 0,3 11-48 0,0-5 41 16,3-1-52-16,-1-1 45 0,4-6-55 15,-2 1 36-15,2-4-53 0,2-5 50 0,1 0-63 16,3-1 64-16,-2 1-50 0,1 3 62 0,1 0-4 16,-1 3 1-16,-1 4-16 0,-2 4-12 0,-2 1-10 15,1 6-11-15,-1-1-5 0,-2 1-10 16,2 3 6-16,-6 10-9 0,8-11 13 0,-8 11 6 15,15 3 6-15,-7 4 4 0,0 4-10 16,3 3-33-16,-3 1 34 0,4 4-33 0,-1 3 29 16,1 1-39-16,-2-1 37 0,3 2-34 0,-1-1 31 15,3 3-32-15,-3-4 1 0,0-1 4 0,1 1 14 16,-1-3 20-16,-1-1-36 0,-3-2 0 16,0-3-4-16,0-2 11 0,1 1 0 0,-3 0-3 15,0-3 8-15,-6-9-8 0,10 17 17 0,-10-17 0 16,7 11 0-16,-7-11-7 0,0 0-8 0,0 0 7 15,-9 10-5-15,9-10 0 0,-22-1-6 16,5-1 3-16,-4-1-7 0,-5 1 7 0,-3 0-7 16,-2 1-2-16,-2-2 10 0,-7 0 30 0,-1 3-41 15,2-1 35-15,-5-2-31 0,3 3 31 0,0 0-27 16,-1 0 29-16,-1 0-8 0,4 0 37 16,5 0-2-16,3 0 19 0,5 0-14 0,3-1 19 15,2 1-41-15,3-1 22 0,1-1-17 16,5 2-5-16,12 0-19 0,-15-7 15 0,15 7-22 0,6-10 10 15,3 1-12-15,9-3 7 0,9-3-11 16,4 0 12-16,10-5-15 0,7-3 15 0,20-5-13 16,0-2 11-16,3 1-17 0,1 0 20 15,-2 3-21-15,-12 4 15 0,-6 3-14 0,-5 3 11 16,1 1-13-16,-5 2 17 0,-7 3-35 0,-3 2 39 16,-9 2-13-16,-3 2 16 0,0-1 12 15,-5 2 45-15,-1 3 12 0,-15 0 26 0,20 8-17 16,-20-8 21-16,7 15-44 0,-7-15 17 0,-9 23-35 15,1-8-7-15,-6 4-7 0,-5 2-6 0,-6 2 0 16,-2 3-12-16,-4 0-10 0,-2 3 4 0,0-2 1 16,0 1-6-16,0 0-7 0,0-3 1 15,0 2-7-15,4-2 7 0,4-6-11 0,2-2-6 16,5-2-36-16,1-1-78 0,3-5-50 0,1 2-110 16,3-3-74-16,0-1-133 0,-1-2 57 15,11-5-55-15,-12 10-74 0,12-10-67 0,0 0-454 16,0 0-732-16</inkml:trace>
  <inkml:trace contextRef="#ctx0" brushRef="#br0" timeOffset="3728.35">1643 3333 20 0,'0'0'562'0,"0"0"-146"0,-14-3-73 0,14 3-31 15,0 0-24-15,-15 0-44 0,15 0-21 0,0 0-23 16,0 0-21-16,-12-1-17 0,12 1-14 15,0 0-16-15,0 0-9 0,0 0-7 0,0 0-4 16,10-21 2-16,3 12-10 0,1-1 0 16,7-4 25-16,8-4-52 0,8-3 34 0,2-2-52 15,5 1 39-15,-1-4-60 0,21-9-10 0,0 1-7 16,2 2 1-16,-1-3-4 0,-1 3-6 0,0-2 1 16,-11 9-5-16,-7 4-1 0,-3-2 0 15,1 4 3-15,-5-1-3 0,-6 5-2 0,-4 3 7 16,-4 0-11-16,-2 1-3 0,-5 1 6 0,-1 4 6 15,-3 0-10-15,1-2 17 0,-3 3-17 0,-12 5 13 16,19-10 4-16,-19 10 3 0,16-6 1 16,-16 6-3-16,11-5-4 0,-11 5 6 0,0 0-14 15,10-5-7-15,-10 5-50 0,0 0-47 0,0 0-36 16,0 0-47-16,0 0-43 0,0 0-43 16,0 0-30-16,0 0-60 0,0 0-77 0,-10 12-412 15,10-12-467-15</inkml:trace>
  <inkml:trace contextRef="#ctx0" brushRef="#br0" timeOffset="15746.44">10871 3335 411 0,'-12'2'385'0,"12"-2"-67"16,0 0-59-16,0 0-25 0,0 0-23 0,0 0-2 16,0 0-31-16,0 0 11 0,0 0-29 0,0 0 12 15,-15 0-15-15,15 0-13 0,0 0-19 16,0 0-18-16,0 0-22 0,0 0-11 0,0 0-10 16,0 0-7-16,0 0 5 0,0 0 3 0,0 0 2 15,17 0 2-15,-17 0 1 0,27 0-8 16,-9 0-1-16,3 0-2 0,4-1-5 0,4 1-12 15,-1-1 0-15,6 1 0 0,-1 1-16 0,8-1 8 16,0 1-9-16,1-1 4 0,-1 0 1 16,0 2 6-16,1-2-5 0,-1 1 3 0,-2 0 0 15,-6-1 4-15,0 2-7 0,-2-2 4 0,-2 2 8 16,-2-2-4-16,-2 2 0 0,-4-1 2 0,-3 0-5 16,1-1 5-16,-5 0 5 0,1 0 7 15,-15 0 3-15,25 3 1 0,-25-3-4 0,20 0-4 16,-20 0-5-16,15 0-5 0,-15 0-9 0,0 0 0 15,16 2-11-15,-16-2 2 0,0 0-8 0,0 0 3 16,17 1-6-16,-17-1 2 0,0 0-6 16,0 0 1-16,0 0-7 0,0 0-6 0,14-1-21 15,-14 1-38-15,0 0-44 0,0 0-50 16,0 0-42-16,0 0-30 0,0 0-27 0,0 0-41 16,0 0-16-16,0 0-28 0,0 0-52 0,0 0 5 15,-18 2-432-15,18-2-435 0</inkml:trace>
  <inkml:trace contextRef="#ctx0" brushRef="#br0" timeOffset="61123.73">1823 3883 547 0,'-12'6'518'0,"1"0"-112"0,1-2-27 16,-2-1-28-16,1 1-36 0,1 2-3 15,10-6-19-15,-19 8 47 0,19-8-48 0,-16 5 26 16,16-5-66-16,-12 6-9 0,12-6-70 0,0 0-14 16,-11 5-57-16,11-5 22 0,0 0 8 15,0 0 35-15,27-1-16 0,-6-3 6 0,6-2 22 16,8-2-18-16,8-4-29 0,5-3-5 0,3-3-7 16,1 1-9-16,20-8 1 0,-14 4-6 0,-8 2 2 15,-3 1-2-15,-1 1-17 0,-5 0 0 0,-1 0-3 16,-7 4 7-16,-7 1-7 0,-1 4 1 15,-4-1 55-15,-5 3-13 0,-1-2-29 0,-1 3 2 16,-1 1-14-16,-3-2-20 0,0 2-29 0,-10 4-39 16,17-5 0-16,-17 5 0 0,14-7 0 15,-14 7 0-15,0 0 0 0,13-4 0 0,-13 4 0 16,0 0-117-16,0 0-123 0,12-6-85 16,-12 6-76-16,0 0-111 0,0 0-116 0,0 0 62 15,0 0 46-15,11-4 33 0,-11 4-43 0,0 0-32 16,0 0-475-16,0 0-689 0</inkml:trace>
  <inkml:trace contextRef="#ctx0" brushRef="#br0" timeOffset="91604.86">1732 4456 268 0,'0'0'575'0,"-25"3"-160"16,25-3-35-16,-22 4-58 0,22-4-35 0,-23 3-22 16,23-3-11-16,-19 2 0 0,19-2-16 0,-12 3 15 15,12-3-56-15,0 0-25 0,0 0-28 16,0 0 10-16,0 0 35 0,0 0 12 0,0 0-14 15,25-7 2-15,0 1-6 0,6-3-13 0,12-3-15 16,2-1-9-16,3-1-1 0,2-2 29 16,-1-2-17-16,5 2-14 0,-2-3-15 0,1 4-5 15,-3-4 4-15,2 3-21 0,-7 0 25 0,-1 0-22 16,-5 2 16-16,-6 2-8 0,-6 2 12 16,-4 2 10-16,-3 1 3 0,-1-1 22 0,-5 4-11 15,1-1 12-15,-3 1-49 0,1-2-116 0,-3 2 0 16,-10 4 0-16,16-5 0 0,-16 5 0 0,13-5 0 15,-13 5 0-15,10-5 0 0,-10 5 0 16,0 0 0-16,0 0 0 0,0 0 0 0,0 0 0 16,0 0 0-16,0 0-14 0,0 0-396 0,-4-12-89 15,4 12-112-15,0 0-47 0,0 0 69 0,-19 2 97 16,19-2-10-16,-14 9-48 0,4-3-19 16,1 3-466-16,1 1-687 0</inkml:trace>
  <inkml:trace contextRef="#ctx0" brushRef="#br0" timeOffset="92192.88">1695 5033 414 0,'-12'4'479'0,"1"1"-79"0,1 0-87 0,10-5-42 15,-19 5 10-15,19-5-53 0,-12 8 5 16,12-8-39-16,0 0-14 0,-12 4 19 0,12-4 61 16,0 0 23-16,0 0-6 0,20 3 2 0,-3-6-27 15,3 1-15-15,7-5-25 0,8-1-19 16,3-2-18-16,5-2-10 0,3-1 0 0,-1-1 42 0,3-1-2 15,-3 0-10-15,1 0-4 0,-1 0-17 16,-2-1 9-16,-3 4-8 0,-7 1-14 0,-2 0-2 16,-6 3-19-16,-5 0-12 0,-1 3-9 0,-5-1 8 15,1 1-17-15,-1 1-11 0,-3-1-11 16,1 2-48-16,-12 3-40 0,17-6 0 0,-17 6 0 16,14-3 0-16,-14 3 0 0,0 0 0 0,14-5 0 15,-14 5 0-15,0 0 0 0,11-4 0 16,-11 4-109-16,0 0-140 0,0 0-30 0,0 0-51 15,12-3-23-15,-12 3-44 0,0 0-30 0,0 0 17 16,0 0 93-16,0 0 2 0,0 0-20 0,0 0-12 16,0 0 26-16,0 0-16 0,0 0-46 15,0 0 6-15,0 0-16 0,-10 10-397 0,10-10-392 16</inkml:trace>
  <inkml:trace contextRef="#ctx0" brushRef="#br0" timeOffset="110877.38">4159 5879 206 0,'0'0'259'0,"-12"0"-80"16,12 0-2-16,0 0-50 0,0 0 11 16,0 0-43-16,0 0 14 0,-15 0-36 0,15 0 24 15,0 0-34-15,0 0 23 0,0 0-15 0,-14-2 19 16,14 2-11-16,0 0 9 0,0 0 6 0,0 0 2 15,-15 0-11-15,15 0-5 0,0 0 0 16,0 0-3-16,0 0 1 0,0 0-4 0,0 0 4 16,0 0 1-16,0 0 3 0,-14 0-5 0,14 0 6 15,0 0 1-15,0 0-4 0,0 0-3 0,0 0-5 16,0 0-3-16,0 0 1 0,0 0 1 16,0 0 20-16,0 0 24 0,0 0 3 0,0 0 11 15,0 0-11-15,0 0-5 0,0 0-4 0,14 2 9 16,-14-2-4-16,0 0-8 0,21 0-8 15,-21 0-8-15,21 0-5 0,-21 0-9 0,26 1-9 16,-13-1-10-16,3 1-10 0,1-1-3 0,-1 0-3 16,5 2 2-16,-2-2-7 0,3 0 3 15,-1 2-14-15,0-2 2 0,2 0-13 0,-1 2 7 16,-1-1-10-16,2-1 7 0,-1 1-10 0,-1 2 4 16,2-2-10-16,-2 0 9 0,-1 1-5 0,-1 0 8 15,1 0-10-15,1 2 14 0,-2-4-9 16,1 2 17-16,-1 0-10 0,2 0 17 0,-3-2-15 15,3 1 31-15,0-1-21 0,-1 2 21 0,1-1-31 16,-2-1 22-16,1 0-29 0,1 0 22 16,-2 0-32-16,1 1 29 0,-1-1-10 0,-1 0-2 15,3 3-5-15,-2-2 4 0,-1 0-6 0,1-1-3 16,-1 1-1-16,1 0 2 0,2 0-3 16,-3-1 5-16,3 0-1 0,0 2 5 0,-1-2 2 0,1 1 6 15,-2-1-22-15,1 0 36 0,1 1-25 16,0-1 29-16,-3-1-35 0,3 1 31 0,-2 0-35 15,-1 0 33-15,1-1-36 0,-1 1 30 0,-1 0-35 16,-1 0 32-16,1 0-31 0,-3 0 31 16,3 1-41-16,-3 0 41 0,3-1-39 0,-3 0 34 15,1 2-34-15,-1-2 33 0,3 1-30 0,-3-1 31 16,3 0-30-16,-1 2 38 0,-1 0-38 16,1-2 30-16,-1 0-33 0,2 1 37 0,-1-1-35 15,1 0 36-15,-3 2-35 0,3-1 39 16,-3-1-40-16,3 1 40 0,-3 0-40 0,1 0 36 15,-1 0-35-15,3-1 33 0,-3 2-4 0,3-1 0 16,-1 0-8-16,1-1 0 0,-1 2-1 0,3 0-2 16,-1-2 0-16,1 2-7 0,0-1 1 0,-3 0 5 15,3-1-4-15,1 0-7 0,-3 3 3 16,2-3 2-16,-1 0-1 0,-1 2 3 0,-1-1-33 16,3 0 37-16,-5-1-30 0,3 2 36 0,-1-1-35 15,1 1 37-15,-1-1-40 0,-1-1 41 16,1 2-38-16,1-2 38 0,0 0-33 0,-1 2 32 15,1-1-27-15,-1 0 32 0,1-1-36 0,-1 0 36 16,1 0-39-16,1 2 40 0,-1-2-43 0,-3 0 41 16,5 0-34-16,-3 0 35 0,1 0-36 15,0 0 36-15,-3 0-39 0,5 0 41 0,-3 0-36 16,1-2 34-16,-1 2-35 0,-1 0 32 0,1 0-34 16,1 0 37-16,-1-1-34 0,-1 1 29 0,1-1-35 15,1 1 38-15,-1-2-38 0,1 2 41 16,-1 0-40-16,1 0 36 0,2 0-30 0,-3 0 29 15,3 0-35-15,-3 0 34 0,3-1-30 0,-1 1 34 16,1 0-37-16,-2-1 34 0,1 1-26 16,1 0 28-16,-1 0-40 0,-1-1 32 0,2-1-33 15,-3 1 39-15,1 1-36 0,1 0 43 0,-1-2-42 16,-1 2 35-16,1 0-37 0,-1 0 41 16,1-1-38-16,-1 0 37 0,1-1-40 0,0 2 42 0,-1 0-39 15,1 0 36-15,-1-1-35 0,1-1 36 16,-1 2-40-16,-1 0 41 0,1 0-42 0,-1-1 39 15,-1 1-37-15,1 0 33 0,-1 0-35 16,-14 0 42-16,27 0-37 0,-13 0 35 0,-14 0-31 16,27 1 45-16,-27-1-42 0,27 0 40 0,-12 0-39 15,-3-1 51-15,-12 1-25 0,29 0 40 16,-29 0-30-16,25 0 25 0,-25 0-25 0,25 0 25 16,-25 0-28-16,24-3 19 0,-24 3-27 0,23 0 19 15,-23 0-25-15,23-2 20 0,-23 2-26 0,21-2 26 16,-21 2-26-16,20-1 22 0,-20 1-24 0,19-3 21 15,-19 3-20-15,21-2 11 0,-21 2-20 16,18-2 27-16,-18 2-29 0,17-3 29 0,-17 3-28 16,14-3 13-16,-14 3-19 0,13-3 4 0,-13 3 3 15,0 0-6-15,16-2-32 0,-16 2 5 16,0 0-87-16,0 0-13 0,12-4-93 0,-12 4-65 16,0 0-98-16,0 0-53 0,0 0 38 0,0 0-52 15,-8 6-62-15,-4 0-72 0,-5 1-530 16,-3 1-770-16</inkml:trace>
  <inkml:trace contextRef="#ctx0" brushRef="#br0" timeOffset="112065.6">8486 5819 228 0,'0'0'302'15,"0"0"-94"-15,0 0 5 0,0-14-49 0,0 14 14 16,0 0-21-16,2-12-21 0,-2 12 7 15,0 0-4-15,2-16-5 0,-2 16 5 0,0 0-18 16,2-14 21-16,-2 14-18 0,0 0 18 0,0 0 3 16,2-14-5-16,-2 14-6 0,0 0-6 0,0 0-12 15,0 0-7-15,0 0-19 0,0 0-18 16,0-15-17-16,0 15-8 0,0 0-17 0,0 0-6 16,0 0-5-16,0 0 5 0,-6 9 4 0,6-9-2 15,-7 16 9-15,3-5-8 0,2 3 8 0,-2-1-11 16,0 1 11-16,2-1-16 0,0 2 7 15,0-1-12-15,2-2 4 0,0-12-3 0,0 28-2 16,0-14 0-16,2-2-7 0,2-1 0 0,-2 1 3 16,4-1-2-16,-6-11-2 0,8 18-5 15,-8-18 5-15,11 14-3 0,-11-14 3 0,10 10 3 16,-10-10-6-16,8 8 9 0,-8-8-3 0,0 0 2 16,13 3 1-16,-13-3-5 0,0 0 4 15,14-3-5-15,-14 3 3 0,0 0-2 0,11-3 1 16,-11 3-13-16,0 0 6 0,0 0-5 0,0 0 3 15,12-1 0-15,-12 1 0 0,0 0 0 0,10 4 3 16,-10-4-7-16,11 8 7 0,-11-8 7 0,14 11 10 16,-14-11 3-16,17 9 18 0,-17-9 20 15,16 6 35-15,-16-6 19 0,21 3 7 0,-21-3 10 16,19-2-7-16,-19 2 4 0,18-9-16 16,-8 2 2-16,-1 0-29 0,-1-1 4 0,-2-2-27 15,0 0 4-15,-1-2-26 0,-1 0 14 0,-2-1-21 16,0 1-7-16,-2 12 10 0,2-25-37 15,-2 25-15-15,-2-24-51 0,2 24-24 0,-2-19-54 16,2 19-50-16,-2-15-60 0,2 15-32 0,0 0-36 16,-4-14-21-16,4 14-25 0,0 0-31 0,0 0-7 15,0 0-7-15,0 0-365 0,0 0-375 0</inkml:trace>
  <inkml:trace contextRef="#ctx0" brushRef="#br0" timeOffset="112647.25">8849 5744 231 0,'0'0'468'0,"2"-12"-62"16,-2 12-66-16,0 0-3 0,5-12-28 0,-5 12-46 15,0 0-35-15,0 0-29 0,0 0-35 16,4-11-31-16,-4 11-26 0,0 0-26 0,0 0-17 16,0 0 15-16,0 0 13 0,0 0-2 0,4 16 1 15,-4-16-25-15,2 24 2 0,-4-10-16 16,2 3 6-16,0-2-25 0,-2 2 7 0,2 0-13 15,-2 0 2-15,0 1-12 0,2-2 2 0,-2 0-6 16,-1-1 2-16,1 0-2 0,2-15-2 16,0 24-4-16,0-24-2 0,-2 21 2 0,2-21 1 15,0 14 0-15,0-14-1 0,0 0 9 0,0 0-3 16,0 15-3-16,0-15-15 0,0 0 4 16,0 0-10-16,0 0 10 0,11-14-15 0,-11 14 7 0,10-14-12 15,-2 5 9-15,-8 9-11 0,11-13 9 16,-11 13-6-16,10-10 6 0,-10 10-10 0,8-8 8 15,-8 8-6-15,0 0 7 0,13-5-4 0,-13 5 5 16,0 0 4-16,0 0 4 0,0 0-6 16,16 3 12-16,-16-3-9 0,6 7 11 0,-6-7-4 15,13 9-2-15,-13-9 6 0,10 10 3 0,-10-10-4 16,13 11 4-16,-13-11-8 0,10 8 8 16,-10-8-4-16,8 5 4 0,-8-5 8 0,0 0 10 15,10 8 13-15,-10-8 6 0,0 0 16 0,0 0 4 16,0 0 6-16,15 2-13 0,-15-2 2 0,0 0 7 15,10-11 7-15,-10 11 0 0,9-11 17 0,-9 11 3 16,6-14-5-16,-6 14-3 0,4-12-4 16,-4 12-11-16,4-10 2 0,-4 10-16 0,0 0-7 15,0 0-10-15,4-12-13 0,-4 12-11 16,0 0-8-16,0 0-9 0,0 0 6 0,0 0-2 16,0 0-3-16,0 0-25 0,0 0-52 0,0 0-48 15,0 0-35-15,0 0-43 0,2 14-25 16,-2-14-27-16,0 0-35 0,0 0-35 0,0 0-41 15,2 12 2-15,-2-12-73 0,0 0-323 0,0 0-350 16</inkml:trace>
  <inkml:trace contextRef="#ctx0" brushRef="#br0" timeOffset="112787.23">9168 5673 311 0,'0'0'371'0,"0"0"-68"16,2-14-94-16,-2 14-34 0,0 0-46 0,0 0-19 15,0 0-54-15,0 0-37 0,0 0-91 0,0 0-54 16,0 0-143-16,-6 8-116 0,6-8 94 16</inkml:trace>
  <inkml:trace contextRef="#ctx0" brushRef="#br0" timeOffset="113037.93">9174 5724 223 0,'0'0'461'0,"0"0"-112"0,0 0-67 0,0 0-44 16,0 0-11-16,0 0-17 0,0 0 9 0,0 0-2 15,0 0-15-15,-4 16-17 0,4-16-4 0,-2 17-29 16,2-17-7-16,-2 24-22 0,0-10-18 16,-1 0-22-16,1 1-9 0,0 2-14 0,2-1-12 15,-2 0-11-15,0 0-4 0,0-1-11 16,2 1-2-16,-2-1-11 0,2-2-12 0,0-13-38 0,-2 25-54 15,2-25-70-15,0 19-38 0,0-19-48 16,0 14-83-16,0-14-60 0,0 0-369 0,0 0-353 16</inkml:trace>
  <inkml:trace contextRef="#ctx0" brushRef="#br0" timeOffset="113367.33">9265 5900 448 0,'0'0'434'0,"0"0"-91"0,0 0-80 0,8-11-30 16,-8 11-23-16,13-9-31 0,-13 9-27 15,18-10-31-15,-18 10-18 0,19-9-22 0,-9 5-12 16,-10 4-12-16,19-9-15 0,-19 9-1 0,16-7 20 16,-16 7 30-16,13-7 34 0,-13 7 22 15,0 0-26-15,8-7-13 0,-8 7-18 0,0 0-12 16,-6-9 0-16,6 9-12 0,-17-2 9 0,17 2-12 15,-25 0 12-15,13 2-16 0,0 2 5 0,-1 0-20 16,1 1 1-16,1 2-18 0,1 0 6 16,0 3-16-16,1 0 3 0,3 2-11 0,2 2 8 15,0-1-4-15,2 3-1 0,2-2-7 0,2 0-19 16,0-1-15-16,4 1-21 0,0-1-26 16,3-1-28-16,1-3-52 0,0 0-39 0,5-1-58 15,-3-3-90-15,3-2-84 0,1-3-411 0,1 0-456 16</inkml:trace>
  <inkml:trace contextRef="#ctx0" brushRef="#br0" timeOffset="113963.4">9759 5855 262 0,'0'0'424'0,"0"0"-109"0,2-12-27 16,-2 12-42-16,0 0-21 0,0 0-22 0,0 0-6 15,6-10-37-15,-6 10 0 0,0 0-16 0,0 0-2 16,0 0-16-16,13 6 5 0,-13-6-13 16,8 7-3-16,-8-7-6 0,6 15-9 0,-6-15-2 15,4 16-18-15,-4-16 0 0,4 18-15 0,-4-18-2 16,0 16-9-16,0-16-11 0,0 16-8 16,0-16-9-16,0 15-3 0,0-15-4 0,0 0-8 15,-2 17 4-15,2-17 1 0,0 0-2 0,0 0 1 16,0 14-4-16,0-14 9 0,0 0 6 0,0 0-18 15,0 0 7-15,0 0-15 0,0 0 9 0,0 0-13 16,4-10 9-16,-4 10-11 0,9-17 1 16,-3 6-14-16,0 1 14 0,0-4-12 0,2 3 10 15,3 0-10-15,-1-1 11 0,0 2 1 0,3 0-1 16,1-1 0-16,-1 3 1 0,1-1 1 16,-1 3 0-16,-1-1-2 0,0 2-5 0,1 1 2 15,-13 4 3-15,21-7 3 0,-21 7 12 16,12 3 13-16,-12-3 19 0,10 9-2 0,-10-9 15 15,2 15-12-15,-2-15 0 0,-2 19-15 0,2-19 0 16,-6 23-10-16,4-13 0 0,2-10-30 16,-6 21-32-16,6-21-43 0,-8 22-52 0,8-22-53 0,-5 18-70 15,5-18-29-15,0 13-21 0,0-13-50 16,0 0-13-16,5 11-356 0,-5-11-312 0</inkml:trace>
  <inkml:trace contextRef="#ctx0" brushRef="#br0" timeOffset="114235.01">10135 5895 189 0,'-2'-16'450'0,"2"16"-98"16,0 0-43-16,-8-9-34 0,8 9-20 0,0 0-26 15,-15-5-29-15,15 5-27 0,0 0-18 0,-16 4-23 16,16-4-23-16,-9 6-20 0,9-6-12 0,-6 8-15 16,6-8-11-16,0 0-5 0,2 16-7 15,-2-16 4-15,11 12 2 0,-1-5-5 0,0-2-4 16,5-2-3-16,-3 0-4 0,1-2 4 0,-13-1 19 15,24 4 26-15,-24-4 35 0,21-4 17 16,-21 4 3-16,17-4 6 0,-17 4-40 0,6-11-14 16,-6 11-14-16,0 0-16 0,-4-17-20 0,4 17-2 15,-15-13-11-15,7 7-8 0,0 1-43 16,-3 0-46-16,11 5-62 0,-14-8-85 0,14 8-89 16,-10-6-108-16,10 6-25 0,0 0-453 0,0 0-539 15</inkml:trace>
  <inkml:trace contextRef="#ctx0" brushRef="#br0" timeOffset="114465.9">10375 5697 269 0,'0'0'594'16,"4"-15"-108"-16,-4 15-8 0,0 0-52 0,0-15-21 16,0 15-19-16,0 0-30 0,0 0-38 15,0 0-55-15,2-16-53 0,-2 16-50 0,0 0-160 16,0 0 236-16,0 0-121 0,0 0 5 0,-6 12-13 15,6-12-18-15,-4 23-14 0,2-11-13 0,-2 5-6 16,1-2-15-16,-1 2 0 0,0-1-12 0,2 3-11 16,-2-2-48-16,0-1-69 0,2 0-70 15,0-1-46-15,-2 3-48 0,-1-3-42 0,3-1-31 16,-2 0-68-16,0-1-36 0,-2-3-102 0,0 2-256 16,2-4-401-16</inkml:trace>
  <inkml:trace contextRef="#ctx0" brushRef="#br0" timeOffset="114635.39">10243 5915 11 0,'0'0'662'0,"0"0"-145"0,0-12-73 0,0 12-31 15,0 0-60-15,0 0-54 0,2-16-43 0,-2 16-27 16,10-12-36-16,-2 6-13 0,3-1-35 0,-1 3-22 16,4-4-31-16,-1 4-18 0,3-1-19 15,-1-1-47-15,1 1-61 0,1-1-84 0,-1 1-82 16,-1 2-101-16,-1-1-124 0,-1 0-456 15,-1 1-541-15</inkml:trace>
  <inkml:trace contextRef="#ctx0" brushRef="#br0" timeOffset="115003.46">11022 5660 566 0,'0'0'538'0,"6"-10"-132"0,-6 10-35 0,0 0-60 16,6-10-28-16,-6 10-48 0,0 0-8 0,0 0-47 15,0 0-7-15,0 0 11 0,0 0 31 0,0 0-1 16,0 0-9-16,2 17-17 0,-2-17-16 0,-4 25-11 16,0-10-29-16,0 1-16 0,0 1-26 15,-2 0-12-15,1 2-16 0,-1 0-12 0,0-1-13 16,2 2 0-16,-2-2-12 0,2-1-28 16,-3 1-58-16,3-1-62 0,0 0-65 0,0-1-53 15,0-1-69-15,0 0-11 0,0-2-49 0,-1-2-77 16,1 1-29-16,4-12-375 0,-8 18-474 15</inkml:trace>
  <inkml:trace contextRef="#ctx0" brushRef="#br0" timeOffset="115185.35">10815 5973 506 0,'0'0'429'15,"-8"-9"-80"-15,8 9-58 0,0 0-53 0,0 0-47 16,0 0-42-16,6-18-38 0,-6 18-8 15,21-8-19-15,-7 0-21 0,1 4-11 0,3-1-17 16,3-1-8-16,2-1-35 0,-1 3-51 0,1-4-59 16,-2 4-56-16,0 0-48 0,-1-3-23 0,1 3-321 15,0 0-130-15</inkml:trace>
  <inkml:trace contextRef="#ctx0" brushRef="#br0" timeOffset="115735.23">11251 5861 422 0,'0'0'350'0,"0"0"-66"0,0 0-31 0,0 0-55 15,0 0-24-15,0 0-31 0,0 0-22 0,0 0 3 16,0 0-5-16,0 0-16 0,0 0-2 16,0 0-16-16,9 9-14 0,-9-9 5 0,0 0-16 0,18-3 26 15,-18 3-10-15,13-3 13 0,-13 3-13 16,10-4 15-16,-10 4-15 0,10-7 6 0,-10 7-7 15,9-10 0-15,-9 10-9 0,4-12-6 0,-4 12-3 16,0 0-4-16,2-19-7 0,-2 19 0 16,-4-13-7-16,4 13-7 0,-11-14-9 0,11 14 0 15,-10-8-6-15,10 8-5 0,-15-7 0 0,15 7-18 16,-14-1 15-16,14 1-2 0,-19 5-4 16,9-1 1-16,2 1-10 0,-3 2 6 0,1 2 0 15,2 1 4-15,0 0-4 0,-1 2 2 0,3 2 0 16,2-2-1-16,-2 0-2 0,2 0-7 0,2 0-9 15,2-12-1-15,-2 21-7 0,2-21-6 16,2 20-3-16,-2-20-2 0,10 16-3 0,-10-16 10 16,12 10 3-16,-12-10 7 0,15 7 3 0,-15-7 5 15,16 2 0-15,-16-2 4 0,19-3 1 16,-19 3 1-16,21-7 0 0,-11 2 7 0,0 1-6 16,1-2 3-16,1 1-2 0,-2 0 7 0,3-2-6 15,-1 2 8-15,1-2-9 0,-1 2 10 0,0-1-5 16,1 0 9-16,-1 2-5 0,1-1-1 15,-3 3-1-15,-10 2 3 0,21-6-9 0,-21 6 9 16,16-2-10-16,-16 2 10 0,0 0-7 0,15 2 8 16,-15-2-5-16,0 0 4 0,10 11-6 0,-10-11-8 15,0 0-31-15,0 15-40 0,0-15-49 16,-4 14-41-16,4-14-61 0,-11 14-64 0,11-14-22 16,-10 13-104-16,10-13-204 0,-10 11-181 15</inkml:trace>
  <inkml:trace contextRef="#ctx0" brushRef="#br0" timeOffset="116468.68">11497 5896 25 0,'11'-13'461'16,"-11"13"-105"-16,10-10-51 0,-10 10-46 0,10-11-20 16,-10 11-16-16,13-12-18 0,-13 12-31 15,12-5-21-15,-12 5-24 0,13-6-20 0,-13 6-16 16,0 0-10-16,12-4-6 0,-12 4 13 0,0 0-12 15,10 8 9-15,-10-8-24 0,0 0 7 16,4 14-10-16,-4-14-13 0,0 0-8 0,-2 19-5 16,2-19-7-16,-4 16-4 0,4-16-4 0,-4 14-3 15,4-14-8-15,-4 13 3 0,4-13-3 16,0 0 3-16,-6 13-2 0,6-13-2 0,0 0 5 16,0 0 1-16,-4 12 6 0,4-12-2 0,0 0-1 15,0 0-8-15,0 0 1 0,0 0-6 0,0 0 0 16,6-14-2-16,-6 14-17 0,8-11 16 0,-8 11-5 15,10-15 5-15,-3 6-7 0,-1 2 2 16,2-2-4-16,0 3 0 0,1-2-6 0,-9 8 12 16,14-10-3-16,-14 10 0 0,17-10-1 15,-17 10-2-15,12-4-10 0,-12 4 19 0,0 0-6 16,12-2 8-16,-12 2-7 0,0 0 10 0,11 7-4 16,-11-7 2-16,0 0-1 0,6 15-3 15,-6-15 6-15,0 0-1 0,2 16 1 0,-2-16 3 16,0 0-3-16,2 16 2 0,-2-16-3 0,0 0-4 15,2 13-7-15,-2-13-2 0,0 0-4 0,0 0-5 16,0 0-7-16,4 9-20 0,-4-9-9 0,0 0-17 16,0 0-7-16,13-5 2 0,-13 5-3 15,12-14 2-15,-12 14 18 0,13-15-5 0,-7 9 8 16,2-4 7-16,-8 10 6 0,10-12 11 0,-10 12 1 16,11-11 5-16,-11 11 3 0,8-9-2 15,-8 9 8-15,0 0-2 0,8-5 4 0,-8 5 5 16,0 0-7-16,0 0 7 0,0 0 9 15,11 10-1-15,-11-10-1 0,0 0 1 0,6 15 2 16,-6-15 4-16,6 14 7 0,-6-14 7 0,6 14 8 16,-6-14 8-16,8 15-7 0,-8-15 24 0,11 15-9 15,-11-15 19-15,10 12 6 0,-10-12 2 0,8 9 4 16,-8-9 10-16,9 6 6 0,-9-6 2 16,0 0-2-16,14 2-8 0,-14-2-4 0,12-5-9 15,-12 5-13-15,13-10 4 0,-13 10-6 0,14-14 13 16,-7 7-6-16,-1-3 9 0,0 1-10 15,-6 9 14-15,8-16-12 0,-8 16 2 0,8-14-23 16,-8 14 0-16,5-9-20 0,-5 9 0 0,0 0-15 16,6-11 1-16,-6 11-23 0,0 0-19 0,0 0-49 15,0 0-42-15,0 0-38 0,-8 11-80 16,8-11-56-16,-7 9-70 0,7-9-30 0,0 0-424 16,-8 12-438-16</inkml:trace>
  <inkml:trace contextRef="#ctx0" brushRef="#br0" timeOffset="116590.33">12012 5747 49 0,'0'0'418'0,"4"-17"-81"0,-4 17-79 15,2-13-43-15,-2 13-67 0,4-12-16 0,-4 12-116 16,0 0-48-16,2-14-98 0,-2 14-86 16,0 0-163-16,0 0 103 0</inkml:trace>
  <inkml:trace contextRef="#ctx0" brushRef="#br0" timeOffset="116919.22">12066 5763 334 0,'0'0'332'0,"0"0"-66"0,2 15-20 16,-2-15-26-16,2 12 0 0,-2-12-2 16,0 15-22-16,0-15-21 0,-2 19-15 0,2-19-6 15,-2 19-9-15,2-19-12 0,-6 21-13 0,6-21-15 16,-7 19-15-16,7-19-20 0,-6 20-13 0,6-20-10 15,-6 15-8-15,6-15-10 0,-6 11 0 0,6-11 4 16,0 0 17-16,-4 11 1 0,4-11 4 16,0 0-11-16,0 0-11 0,0 0-5 0,0 0-9 15,0 0-3-15,12-11-4 0,-12 11-2 16,12-14-6-16,-3 9-2 0,-1-2 7 0,0-1-6 16,1 2-1-16,1-2-1 0,0 4-4 0,-2-1 6 15,-8 5-9-15,19-8 6 0,-19 8-7 16,15-6-22-16,-15 6-33 0,0 0-11 0,16 0-38 15,-16 0-23-15,0 0-36 0,15 7-58 0,-15-7-25 16,0 0-33-16,8 14-4 0,-8-14-380 0,6 9-228 16</inkml:trace>
  <inkml:trace contextRef="#ctx0" brushRef="#br0" timeOffset="117490.15">12351 5881 226 0,'0'0'448'0,"0"0"-64"15,0-16-52-15,0 16-46 0,0 0-27 16,-6-10-47-16,6 10-26 0,0 0-42 0,-8-10-11 0,8 10-37 16,0 0-5-16,0 0-23 0,-11-4 9 15,11 4-20-15,0 0 4 0,-12 4-19 0,12-4 5 16,-8 5-20-16,8-5 6 0,-9 10-15 0,9-10 8 16,-6 9-18-16,6-9 15 0,0 0-20 15,-6 12 14-15,6-12-17 0,0 0 2 0,0 0 1 16,0 0-6-16,4 13-14 0,-4-13-19 0,0 0-20 15,0 0-9-15,21-3-9 0,-21 3 3 16,18-8 3-16,-9 2 6 0,1-1 17 0,-2-2 3 16,3 2 8-16,-5-2 8 0,2-1 1 0,-2 4 8 15,-6 6 4-15,11-13 1 0,-11 13 1 16,10-9 0-16,-10 9 1 0,0 0-3 0,0 0 4 16,0 0 2-16,0 0 2 0,0 0 0 0,10 4 3 15,-10-4-3-15,0 0 9 0,4 18 3 0,-4-18 0 16,4 17 5-16,-4-17-1 0,7 18 15 0,-7-18 7 15,6 15 12-15,-6-15 10 0,12 15 10 16,-12-15 7-16,15 10 11 0,-15-10 4 0,18 4-3 16,-18-4-11-16,23-2-6 0,-13-4 2 0,1 2-1 15,1-3 1-15,-2-3 0 0,3 0-8 16,-5-2-7-16,0-2-6 0,3-1-5 0,-5-1-12 16,0-1-1-16,-2-2-18 0,0 0 21 15,1-1-9-15,-3 2 29 0,-2 0-9 0,0 2 12 16,0 1-7-16,0 0 3 0,0 15-23 0,-2-22 12 15,2 22-30-15,-7-16 13 0,7 16-13 0,-6-7 0 16,6 7-16-16,0 0 21 0,-14 9 2 16,7 0 1-16,1 2 3 0,0 2 1 0,0 4 4 15,0 2-3-15,2 2-1 0,-1-2-5 0,3 4-2 16,0-1 4-16,0-2-16 0,0 1-38 0,2-2-60 16,0 1-58-16,2-3-50 0,0-2-72 15,0-1-80-15,0-2-123 0,-2-12-436 0,11 16-560 16</inkml:trace>
  <inkml:trace contextRef="#ctx0" brushRef="#br0" timeOffset="117650.92">12787 5790 113 0,'0'0'748'0,"0"0"-186"0,0 0-112 0,0 0-77 15,4-12-64-15,-4 12-52 0,0 0-49 0,0 0-45 16,0 0-52-16,0 0-100 0,0 0-99 15,0 0-83-15,0 0-111 0,0 0-91 0,0 0-381 16,0 0-343-16</inkml:trace>
  <inkml:trace contextRef="#ctx0" brushRef="#br0" timeOffset="117772.93">12738 6026 167 0,'0'0'680'0,"-5"18"-199"0,5-18-75 15,-4 11-52-15,4-11-25 0,0 0-43 0,-2 13-54 16,2-13-52-16,0 0-116 0,0 0-149 15,0 0-153-15,0 0-277 0,0 0-224 0,0 0-323 16</inkml:trace>
  <inkml:trace contextRef="#ctx0" brushRef="#br0" timeOffset="144458.26">4240 6576 189 0,'0'0'433'0,"0"0"-97"0,0 0-35 0,-17 0-15 16,17 0-35-16,0 0 9 0,-16 0-42 0,16 0 20 15,0 0-7-15,-17-1-12 0,17 1-5 16,0 0-5-16,-16-1-2 0,16 1-8 0,0 0-13 15,0 0-20-15,-15-2-7 0,15 2-14 0,0 0-7 16,0 0-23-16,0 0-12 0,0 0-17 0,-14 0-13 16,14 0-5-16,0 0 0 0,0 0 31 0,0 0 15 15,0 0 32-15,22-3-3 0,-5-1 25 16,4 0 18-16,7-1-10 0,6-1-11 0,1-2-12 16,2 0-2-16,8-3-38 0,1-1 19 0,1 3-30 15,1-4-17-15,2 1 4 0,-1-2 4 16,1 1-30-16,1 0-4 0,-1-1-6 0,0-1 7 15,-3 0-2-15,1 2 13 0,-5-1 15 0,-8 3 13 16,0-1 28-16,-6 2-13 0,-4 1 13 16,-2 1-66-16,-7 3-61 0,1 0 0 0,-3-1 0 15,1 2 0-15,-5 0 0 0,-10 4 0 0,21-8 0 16,-21 8 0-16,19-6 0 0,-19 6 0 16,12-3 0-16,-12 3 0 0,10-5 0 0,-10 5 0 15,0 0 0-15,13-3 0 0,-13 3 0 0,0 0 0 16,0 0 0-16,12-2 0 0,-12 2 0 0,0 0 0 15,0 0 0-15,0 0 0 0,0 0 0 0,10-3 0 16,-10 3-154-16,0 0-105 0,0 0-53 16,0 0-35-16,0 0-99 0,0 0-82 0,0 0-54 15,0 0 126-15,-6 10-49 0,6-10-63 0,-18 15-114 16,5-5-372-16,1 1-704 0</inkml:trace>
  <inkml:trace contextRef="#ctx0" brushRef="#br0" timeOffset="161804.66">3923 9322 137 0,'0'0'369'0,"0"-13"-118"16,0 13-28-16,0 0-81 0,0 0-37 0,-2-15-95 16,2 15-43-16,0 0-73 0,0 0-243 0,0 0 140 15</inkml:trace>
  <inkml:trace contextRef="#ctx0" brushRef="#br0" timeOffset="175697.26">10389 5064 270 0,'0'0'379'0,"-8"-6"-88"0,8 6-35 15,-16 0-46-15,3 2-18 0,-3 2-20 0,-1 3-28 16,-6 1 11-16,-1 2-27 0,-5 3 2 15,0 2-27-15,0 0 3 0,0 1-32 0,2 2 6 16,0-2-25-16,4 2 0 0,3-2-24 0,3-2 8 16,1-1-25-16,3 1 15 0,3-3-20 15,2 1 13-15,3 0-14 0,5-12 15 0,2 16-17 16,-2-16-2-16,17 12-3 0,0-7 4 0,1-3-3 16,3-2-2-16,2-2-4 0,-1 0 0 15,5-1 17-15,-4-2-14 0,-2 2 9 0,-1-1-5 16,-3 3 9-16,-1-3-9 0,-1 1 20 0,-3-1-24 15,-12 4 17-15,17-5-19 0,-17 5 15 0,0 0-15 16,0 0 20-16,0 0-16 0,0 0 19 0,0 0-19 16,0 0 5-16,-15-2-5 0,15 2 0 15,0 0-3-15,-14 4 1 0,14-4-2 0,0 0 1 16,-11 5-10-16,11-5 7 0,0 0 3 16,0 0-2-16,0 0 1 0,7 13 3 0,-7-13-1 15,14 4-5-15,-14-4-11 0,21 4 3 0,-21-4 7 16,23 0-11-16,-23 0 11 0,20 0-13 0,-20 0 23 15,19-4-20-15,-19 4 25 0,12-3-19 16,-12 3 15-16,13-4-13 0,-13 4 16 0,8-3-13 16,-8 3 13-16,0 0-15 0,10-9 13 0,-10 9-9 15,0 0 12-15,8-7-17 0,-8 7 6 0,0 0-16 16,0 0 27-16,13-8-19 0,-13 8 14 16,0 0-15-16,14-7 16 0,-14 7-18 0,11-4 19 15,-11 4-14-15,0 0 20 0,14-4-19 0,-14 4 19 16,0 0-17-16,0 0 17 0,15-4-16 15,-15 4 18-15,0 0-13 0,0 0 13 0,0 0-22 16,12 0 21-16,-12 0-17 0,0 0 5 0,15 2-53 16,-15-2-35-16,14 1-43 0,-14-1-75 0,23 0-25 15,-11-1-58-15,3-1-332 0,-1 2-178 0</inkml:trace>
  <inkml:trace contextRef="#ctx0" brushRef="#br0" timeOffset="175829.26">10780 5250 143 0,'0'0'538'15,"0"0"-123"-15,0 0-108 0,0 0-58 0,15 2-51 16,-15-2-31-16,0 0-47 0,0 0-23 16,0 0-34-16,0 0 8 0,12 3-30 0,-12-3-26 15,0 0-53-15,0 0-92 0,16 3-57 0,-16-3-104 16,0 0-268-16,15 2-120 0</inkml:trace>
  <inkml:trace contextRef="#ctx0" brushRef="#br0" timeOffset="176533.17">10883 5266 255 0,'-12'4'468'0,"12"-4"-126"0,0 0-82 0,0 0-79 15,0 0 4-15,0 0-17 0,0 0-29 0,0 0-20 16,0 0-45-16,25-4 5 0,-11 2-22 16,3 0-5-16,-1-1-31 0,3-1-16 0,-3-1-27 15,3 1-41-15,-2 0-7 0,-1-3-33 0,-1 3 12 16,-1 0-11-16,-2-3-1 0,1 3 16 15,-5-3 21-15,-8 7 10 0,11-12 13 0,-11 12 30 16,4-12 25-16,-4 12 1 0,0 0 48 0,-7-17-3 16,7 17 35-16,-8-13-10 0,8 13 8 15,-10-8-14-15,10 8-14 0,-8-5-8 0,8 5-13 16,0 0-6-16,-17-4-1 0,17 4-9 0,-12 5 5 16,12-5-3-16,-15 12-6 0,9-4 5 15,-2 4-9-15,1 0 6 0,1 2-11 0,-2 3 0 0,2-1-3 16,0 2-12-16,1 0-32 0,1 1-44 15,0-1-46-15,2 0-40 0,0-2-47 0,0-1-51 16,2-15-250-16,2 26-78 0</inkml:trace>
  <inkml:trace contextRef="#ctx0" brushRef="#br0" timeOffset="176696.18">11224 5325 348 0,'0'0'402'0,"0"0"-78"15,9-10-82-15,-9 10-51 0,0 0-37 0,0 0-27 16,10-7-33-16,-10 7-8 0,0 0-28 16,19-1-20-16,-19 1-71 0,20 0-38 0,-20 0-63 15,25 1-54-15,-25-1-66 0,23 3-181 0,-23-3 26 16</inkml:trace>
  <inkml:trace contextRef="#ctx0" brushRef="#br0" timeOffset="176814.95">11404 5380 51 0,'0'0'427'0,"0"0"-104"0,0 0-84 15,0 16-23-15,0-16-48 0,0 0-3 16,11 7-48-16,-11-7-18 0,18 1-48 0,-18-1-50 16,27 2-71-16,-14-4-75 0,3 1-73 0,1-2-229 15,-1 1 10-15</inkml:trace>
  <inkml:trace contextRef="#ctx0" brushRef="#br0" timeOffset="176960.46">11578 5459 406 0,'0'0'318'0,"0"0"-56"0,6 12-54 16,-6-12-74-16,19 4 8 0,-19-4-38 0,27 1-34 15,-11-2-28-15,5 0-34 0,-1-2-38 16,5-1-64-16,0-2-75 0,2 0-271 0,-2 0 19 16</inkml:trace>
  <inkml:trace contextRef="#ctx0" brushRef="#br0" timeOffset="177667.57">12192 5153 2 0,'0'0'256'0,"0"0"-42"0,0 0-44 0,0 0 14 16,0 0-33-16,0 0 26 0,0 0-30 15,0 0 16-15,0 0-29 0,0 0 10 0,0 0-21 16,0 0-12-16,0 0-4 0,0 0-24 16,-2 10 7-16,2-10-16 0,-13 7 3 0,13-7-18 15,-16 11 4-15,8-4-25 0,-1-1 5 0,1 1-20 16,0 1 7-16,2 2-14 0,-1-1 12 0,3 3-20 15,0 0 17-15,0 1-15 0,4 0 19 16,-2 1-9-16,4-1 15 0,-2 1-12 0,2-2 14 16,-2 1-10-16,0-13 21 0,2 21-6 0,-2-21 29 15,2 22-8-15,-2-22 23 0,0 15-13 0,0-15 15 16,-2 11-21-16,2-11 13 0,-4 10-30 16,4-10 18-16,-6 11-14 0,6-11 15 0,0 0-21 15,-8 9 11-15,8-9-24 0,0 0 9 0,0 0-31 16,0 0-14-16,0 0-63 0,0 0-37 15,0 0-80-15,14-9-30 0,-4 1-48 0,1 4-60 16,1-2-10-16,0-1-44 0,3 1-307 0,-3 0-241 16</inkml:trace>
  <inkml:trace contextRef="#ctx0" brushRef="#br0" timeOffset="177933.3">12268 5380 79 0,'0'0'456'0,"0"0"-133"0,0 0-30 15,0 0-45-15,0 0-25 0,0 0 0 0,0 0 13 16,0 0 8-16,11 12-22 0,-11-12-4 16,25 2-43-16,-7 0 0 0,3-2-37 0,4 0 4 15,6 0-35-15,2-1-3 0,8 0-32 0,0-1 4 16,3 0-30-16,7-1 7 0,1 0-27 0,0-4 12 16,-3 3-7-16,3 1-22 0,-2-4 14 0,-3 2-20 15,-5 1 15-15,-1-1-18 0,-2 0 9 16,0 0-11-16,-1 1 13 0,-1 0-32 0,-8 0-2 15,2 2-36-15,-2-1-11 0,-9 1-61 0,3 1-25 16,-4-3-61-16,-1 4-64 0,-1-3-66 16,-5 3-88-16,-12 0-286 0,21 0-297 0</inkml:trace>
  <inkml:trace contextRef="#ctx0" brushRef="#br0" timeOffset="-208196.72">14871 6060 203 0,'12'5'351'0,"-12"-5"-76"0,0 0-11 0,0 0-20 0,0 0-20 16,0 0-23-16,0 0-10 0,0 0-8 15,0 0-15-15,0 0 6 0,0 0 3 0,0 0-27 16,0 0 1-16,-4-12-20 0,4 12-13 0,0 0-11 16,-16-4-13-16,16 4 0 0,-19 4-14 15,7 0 5-15,1 3-15 0,-3 1 6 0,1 3-15 16,-1-1 1-16,2 6-14 0,-3 0 0 16,3 3-12-16,1 1 1 0,3-3-15 0,4 0 6 15,0 1-13-15,4 0 6 0,0-1-9 0,0 1 3 16,6-2-6-16,2 0 7 0,1-1-22 15,3-3-22-15,7 2-49 0,-5-4-38 0,5-1-34 16,1-4-60-16,-1 1-36 0,-1-4-50 0,1-2-53 16,-2-2-30-16,-3-4-376 0,-2 2-343 0</inkml:trace>
  <inkml:trace contextRef="#ctx0" brushRef="#br0" timeOffset="-208001.6">14801 6186 88 0,'0'0'445'15,"-15"-5"-111"-15,15 5-68 0,0 0-47 0,-12-8-26 16,12 8-23-16,0 0-19 0,0 0 16 0,0 0 0 16,0 0-8-16,0 0-7 0,6-9-23 0,-6 9-25 15,21-1-16-15,-21 1-16 0,26-1-19 16,-9 1-7-16,-5 1-12 0,5-1-21 0,-1 0-35 16,-1 1-46-16,1-1-49 0,-1 0-48 0,1 0-58 15,-16 0-20-15,27-2-75 0,-27 2-280 0,23-3-158 16</inkml:trace>
  <inkml:trace contextRef="#ctx0" brushRef="#br0" timeOffset="-207821.96">15055 6185 19 0,'0'0'477'0,"0"0"-145"0,0 0-27 0,0 0-41 0,0 0-8 15,0 0-22-15,18-2-23 0,-18 2-44 16,11-2-34-16,-11 2-25 0,16-6-25 0,-16 6-14 15,21-5-16-15,-21 5-11 0,21-6-49 0,-9 1-45 16,0 2-74-16,-1 1-83 0,-11 2-39 16,20-6-131-16,-20 6-164 0,19-3-106 0</inkml:trace>
  <inkml:trace contextRef="#ctx0" brushRef="#br0" timeOffset="-206210.26">15483 6104 338 0,'0'0'412'0,"0"0"-100"0,-4-11-28 0,4 11-30 15,0 0-23-15,-15-6-19 0,15 6-19 16,-18 0-22-16,18 0-24 0,-25 6-17 0,14 0-19 16,-3-1-19-16,2 0-18 0,1 3-16 0,3-1-13 15,-2 2-8-15,3-2-6 0,7-7-2 16,-6 18-8-16,6-18-9 0,2 16 0 0,-2-16-7 15,17 12-5-15,-9-8-3 0,7 2-3 0,-5-4 5 16,6-2-2-16,-3 0-2 0,1 0 5 16,1-1 4-16,1-2-8 0,-3-2 17 0,1 1 24 15,-4-2 23-15,3 1 38 0,-3 0 35 0,-2 0 33 16,-8 5-9-16,17-9 4 0,-17 9-18 0,10-5-22 16,-10 5-25-16,0 0-24 0,0 0-10 0,0 0-8 15,9 9 0-15,-18 3 5 0,1 3-3 16,-2 4-19-16,-11 5 0 0,2 1-9 0,1 1-3 15,-5 0-3-15,0 3-8 0,1-3 5 0,-5 2-7 16,6-3-1-16,-2 0-1 0,3-3-5 16,3 1-4-16,-1-7-11 0,5-1-16 0,-1-4-3 15,5 1 0-15,-1-1 9 0,2-3 4 0,8-8-1 16,-13 10-24-16,13-10-20 0,0 0-6 0,0 0 1 16,5-22 18-16,-1 11-1 0,4-2 15 15,6-2-6-15,-1-1 10 0,5-1-9 0,1 1 18 16,2-2-9-16,4 1 12 0,-1 0-15 0,1 1 17 15,2 1-10-15,-2 0 8 0,-5 2-9 16,3 0 5-16,2 0 1 0,-6 2 1 0,3-2 13 16,-1 1-5-16,2 0 1 0,-5 1-7 0,1 0 0 15,-2 2 3-15,1-1 8 0,-8 2-7 0,3 0 7 16,-1 2-1-16,-1-2 3 0,-3 1 4 16,-8 7-4-16,14-13-1 0,-14 13 2 0,9-11-4 15,-9 11 2-15,0 0 1 0,4-12 1 16,-4 12-1-16,0 0 1 0,0 0-1 0,0 0-1 0,-4-13-5 15,4 13-7-15,0 0-2 0,0 0-16 16,0 0-5-16,0 0-9 0,0 0-3 0,0 0 4 16,0 0 9-16,0 0 4 0,0 0 8 15,0 0 8-15,4-10 4 0,-4 10-2 0,0 0 5 16,0 0 2-16,0 0 3 0,8 7 0 0,-8-7 2 16,0 0 2-16,0 0 2 0,6 12-2 0,-6-12 4 15,0 0-1-15,0 17 1 0,0-17 0 16,-4 18 3-16,4-18 1 0,-6 21 1 0,6-21-2 15,-4 19-1-15,4-19-1 0,-4 21 3 0,4-21 0 16,0 19-8-16,0-19 11 0,2 17-2 16,-2-17-3-16,8 15 4 0,-8-15-5 0,16 12 3 15,-16-12-2-15,15 10-2 0,-15-10 1 0,21 4-3 16,-21-4 5-16,18 1 2 0,-18-1-6 0,19-4 6 16,-19 4-5-16,16-8 1 0,-16 8 2 15,11-12-1-15,-11 12 1 0,8-16 4 0,-8 16 4 16,4-13 0-16,-4 13 2 0,0-12-2 0,0 12 0 15,0 0-4-15,-6-16 5 0,6 16-4 16,0 0-1-16,-6-12-2 0,6 12-2 0,0 0-5 0,0 0 1 16,0 0 1-16,0 0 0 0,0 0 0 15,0 0-5-15,0 0 4 0,0 0-2 0,0 0 2 16,8 12-4-16,-8-12-5 0,19 8 0 16,-19-8 1-16,18 8 1 0,-18-8 1 0,21 6-2 15,-21-6 8-15,23 5-4 0,-23-5 5 0,18 4 2 16,-18-4 0-16,15 2-2 0,-15-2 2 15,0 0 1-15,16 2-4 0,-16-2 3 0,0 0-1 16,0 0-1-16,15-1 2 0,-15 1 1 0,0 0-5 16,0 0 3-16,0 0-3 0,10-3 2 0,-10 3-11 15,0 0 9-15,0 0-5 0,0 0-6 0,0 0-4 16,0 0-8-16,0 0 0 0,0 0 3 16,0 0 3-16,0 0 5 0,0 0 2 0,4 9 0 15,-4-9 3-15,0 0 2 0,-6 10 3 0,6-10-1 16,0 0-1-16,-8 12 1 0,8-12 1 15,0 0 1-15,-4 7-3 0,4-7 1 0,0 0 2 16,0 0-3-16,0 0 2 0,0 0 4 0,0 0-2 16,8 7 3-16,-8-7-3 0,14-10 2 15,-5 3 0-15,1-3-2 0,2-4 4 0,-3 1-4 16,3-5 1-16,2-2-5 0,1-1 5 0,-3-1 2 16,3 0 10-16,-3-2-16 0,-4 3 15 0,7 1-16 15,-9 3 21-15,2 1-14 0,1 3 20 16,-5-1-4-16,2 4 14 0,-2-2-7 0,-4 12 2 15,4-14-17-15,-4 14 9 0,0 0-12 0,0 0 4 16,0 0-10-16,0 0 2 0,-18 4-1 16,13 5-2-16,-3-1 5 0,2 4-4 0,2 1 1 15,0 1 0-15,0 1-1 0,-3-1 2 0,3 2-1 16,4-1 1-16,0 2-2 0,0-3 3 16,2 1-2-16,2-1-2 0,5-1 1 0,-5-2 0 15,4-3 4-15,2 3-4 0,-1-4-1 0,5-1 5 16,-6-1-1-16,-8-5 0 0,19 4 0 15,-19-4-1-15,19 1 4 0,-19-1-6 0,12-1 3 16,-12 1 0-16,0 0-1 0,15-6 11 0,-15 6 3 16,0 0-1-16,8-8-1 0,-8 8 2 0,0 0-4 15,0 0-6-15,0 0 2 0,8-5-8 0,-8 5 4 16,0 0-8-16,0 0 2 0,0 0-4 16,0 0 5-16,0 0 2 0,10-4-1 0,-10 4 0 15,0 0 0-15,13 1-1 0,-13-1 0 0,0 0 0 16,23-3 1-16,-23 3 3 0,12-4-3 15,-12 4 1-15,19-8-2 0,-11 0 7 0,2 3 3 16,-10 5 11-16,13-14 24 0,-13 14 17 16,10-11 13-16,-10 11 13 0,8-8-8 0,-8 8 0 0,0 0-19 15,8-9-6-15,-8 9-20 0,0 0-1 16,0 0-13-16,0 0 5 0,-4 17-13 0,-4-3 7 16,0 2-10-16,2 4 2 0,-7 3-8 0,5-1 4 15,-2 2-6-15,1 1-3 0,-3 1-19 0,6-2-32 16,-9 2-31-16,7-1-35 0,0-1-59 15,-5 1-36-15,3-2-69 0,0-1-82 0,-3 0-75 16,-3-1-370-16,1-2-417 0</inkml:trace>
  <inkml:trace contextRef="#ctx0" brushRef="#br0" timeOffset="-205907.4">15224 6716 489 0,'-55'-3'698'0,"-1"-1"-160"15,12 3-101-15,3 1-75 0,6 0-52 0,4 0-26 16,8 0-47-16,0 0-16 0,9 1 13 16,14-1 45-16,0 0 2 0,0 0-23 0,0 0-30 15,37-10-33-15,13 1-29 0,12-1-31 0,29-6-25 16,12-2-19-16,7 2-17 0,7-4-10 16,5 5 30-16,-2 1-43 0,2-2-6 0,0 3 17 15,-8 1-40-15,-3-2 19 0,-7 6-36 0,-9-2 18 16,-21 4-35-16,-18-1 13 0,-4 3-38 0,-15 1-8 15,-6 0-44-15,-4 0-13 0,-4 1-16 16,-5 1-33-16,-1-1-50 0,-17 2-33 0,14 0-35 16,-14 0-29-16,0 0-21 0,-10 7-20 0,-2-2-49 15,-3 0-37-15,-10 1-85 0,0 2-276 16,-1-1-386-16</inkml:trace>
  <inkml:trace contextRef="#ctx0" brushRef="#br0" timeOffset="-204658.41">15685 6625 152 0,'-2'-11'303'0,"2"11"-61"0,0 0-31 15,0 0-24-15,-4-14-34 0,4 14-20 0,0 0-27 16,0 0 33-16,0 0-3 0,0 0 18 0,-14 10-1 16,7 1-7-16,1 2 2 0,-2 2-13 0,0 0 12 15,-1 6-16-15,-1 0 7 0,0 2-12 16,-3 0 0-16,1 6-5 0,2 0-10 0,-3 1-10 16,3-1-22-16,2-1-3 0,1-1-13 0,3-1-6 15,0 1-14-15,2-4 3 0,2 0-10 16,4 0 1-16,0 0-12 0,5 0 5 0,1-2-12 15,2-1 4-15,5-2-9 0,1-2 5 16,1-3-10-16,2-2 3 0,2 0-5 0,3-4-20 16,-1-1-44-16,2-3-47 0,0 0-44 0,-4-3-51 15,-1-1-34-15,3-1-71 0,-6-1-41 0,-3-4-101 16,-1 2-259-16,-1-2-277 0</inkml:trace>
  <inkml:trace contextRef="#ctx0" brushRef="#br0" timeOffset="-204390.46">15863 6977 394 0,'0'0'412'0,"0"0"-97"0,-8-5-81 15,8 5-44-15,0 0-20 0,0 0-4 0,0 0 1 16,12 7-22-16,-1-2-14 0,3 2-14 16,3-2-17-16,-3 5-13 0,5-1-16 0,1 3-13 15,3 0-9-15,-4 3-3 0,-1-4 10 0,3 4 13 16,-2 0 6-16,-1-3 8 0,-1 3 23 15,-3-3 11-15,-6-1 10 0,1 1 21 0,-3 2-6 16,-2-2 8-16,-4-12-12 0,0 25-6 0,-4-12-22 16,-6-1-18-16,1 0-12 0,-1-1-21 15,-2 3-14-15,-1-2-13 0,3-1-40 0,-3-2-48 16,-1 3-63-16,6-3-57 0,-5 1-52 0,7 0-64 16,-2-1-48-16,2-1-50 0,6-8-69 0,-5 15-342 15,5-15-403-15</inkml:trace>
  <inkml:trace contextRef="#ctx0" brushRef="#br0" timeOffset="-204004.11">16587 7167 296 0,'0'-14'569'0,"0"14"-125"15,0-20-71-15,0 20-33 0,-13-18-47 0,3 10-25 16,-3 4-23-16,1 1-27 0,-2 0-22 0,1 3-35 15,-1 2-27-15,-1-1-20 0,3 3-17 0,1 2-23 16,-1 1-7-16,4 1-24 0,2 1 0 16,1 2-14-16,5-11-1 0,-4 22-9 0,4-22 1 15,9 23-5-15,-3-11 4 0,6-1-11 0,-1-3 7 16,5 1-10-16,-1 0 4 0,1-1-5 16,3-3 9-16,-7-1-7 0,7 2 13 0,-5-4 9 15,-1 0 28-15,-13-2 21 0,22-4 17 0,-11-2 5 16,1 2 2-16,-4-3 10 0,-4-2 1 15,-4 9 9-15,11-18 6 0,-11 18-11 0,4-15 9 16,-4 15-27-16,4-12-7 0,-4 12-35 0,0 0-3 16,4-9-29-16,-4 9 22 0,0 0-23 0,0 0 11 15,0 0-31-15,0 20-27 0,0-20-84 16,4 23-36-16,3-11-58 0,-3 3-43 0,4 0-20 16,-2 0-6-16,7 3-36 0,-1-1-18 0,2 1-53 15,1-1-88-15,-3 1-483 0,7-2-606 0</inkml:trace>
  <inkml:trace contextRef="#ctx0" brushRef="#br0" timeOffset="-201802.41">15549 7215 39 0,'0'0'284'16,"0"0"-36"-16,0 0-64 0,8-7 19 0,-8 7-21 15,0 0-32-15,0 0-5 0,0 0-7 16,0 0-16-16,10-5-13 0,-10 5-10 0,0 0 26 0,0 0 7 15,0 0 7-15,-6 19 13 0,0-6-25 16,0 1 5-16,-2 4-24 0,-5 2 6 0,3 3-17 16,-5 3 4-16,3 4-10 0,0 1 2 0,1 2-1 15,-3 1-7-15,6 2-1 0,-1 1-6 16,1-1-5-16,4 4-9 0,2-1 6 0,4 0-17 16,4-2 2-16,4 1-13 0,3 2 3 15,5 1-11-15,5-5 1 0,0 1-14 0,4-4 7 16,4-2-14-16,0-3-1 0,2-2 1 0,6-4-3 15,-4-3-13-15,7-2-25 0,-11-5-45 0,2 0-45 16,2-3-30-16,-4 0-52 0,-2-5-29 0,-4 0-26 16,-3-4-52-16,1 0-27 0,-8 0-40 0,1-4-314 15,-6 1-253-15</inkml:trace>
  <inkml:trace contextRef="#ctx0" brushRef="#br0" timeOffset="-201517.7">15921 7939 120 0,'0'0'349'0,"-12"-7"-128"0,12 7-24 0,0 0-63 16,0 0-5-16,0 0-45 0,0 0 35 0,4-9-30 15,-4 9 23-15,27-1-19 0,-13 2-14 0,3 1-14 16,1 1-5-16,5 0-8 0,-4 2-9 0,3 1-17 16,1 0 5-16,0 1-8 0,-3 0 5 15,-1-1 6-15,0 1 25 0,-3 0 3 0,-1 1 42 16,-3-1 26-16,-4 4-10 0,-2-3 19 15,-6-8-20-15,9 19 0 0,-9-19-29 0,-4 23 1 16,4-13-25-16,-9 1-6 0,3-1-22 0,2 0 1 16,-4 1-16-16,-3-1 2 0,5 1-34 15,-4 0-15-15,6 1-51 0,-7-1-12 0,3 1-37 16,0 1-49-16,2-1-8 0,-1 0-65 0,1 0-22 16,2 0-78-16,-2-1-234 0,6-11-139 0</inkml:trace>
  <inkml:trace contextRef="#ctx0" brushRef="#br0" timeOffset="-200796.81">16682 7802 92 0,'0'0'285'0,"0"0"-42"16,8-7-83-16,-8 7 21 0,0 0-54 0,0 0 25 15,0 0-40-15,0 0 22 0,0 0-32 0,0 0-3 16,0 0-6-16,0-13-17 0,0 13-12 0,0 0 1 16,0 0-14-16,0 0-2 0,0 0-2 0,-8-10-3 15,8 10 5-15,0 0 6 0,0 0-2 16,-15-4 7-16,15 4 6 0,0 0 3 0,-23 0 4 16,23 0 0-16,-16 3-2 0,16-3-1 0,-19 4-10 15,19-4-6-15,-18 9-8 0,18-9-1 16,-17 14 10-16,11-6 8 0,2 4-1 0,0 1 6 15,4 1 0-15,4 1 6 0,0 3-4 0,2-2-6 16,2 7-8-16,5-4 1 0,1 4-1 16,1 2 9-16,1-1 0 0,3-1 5 0,-5-4-9 15,3 3 7-15,-3-5-3 0,-5 2 11 0,1-4 14 16,-2 0 29-16,1-2 21 0,-5-1 7 0,-4 2-6 16,-4-3-20-16,-1 1-15 0,-5-2-3 0,2-1-9 15,-5-2 9-15,-5-3 2 0,3 2-15 16,-1-4-5-16,1 0-9 0,-1-1 8 0,1-2-23 15,1-1-9-15,1 0-22 0,1-1-34 0,2-1-57 16,10 4-73-16,-17-7-49 0,17 7-45 16,-10-11-36-16,10 11-23 0,0 0-16 0,4-13-44 15,-4 13-56-15,6-10-39 0,-6 10-35 16,13-9-397-16,-13 9-509 0</inkml:trace>
  <inkml:trace contextRef="#ctx0" brushRef="#br0" timeOffset="-199147.42">17076 6981 207 0,'0'0'268'0,"0"-11"-15"0,0 11-70 15,0 0 17-15,0 0-36 0,-4-18-7 0,4 18-10 16,0 0-14-16,0 0-14 0,0 0-16 0,0 0-12 15,0-13-25-15,0 13-4 0,0 0 13 0,0 0 10 16,0 0 8-16,0 0 0 0,0 0 16 16,4 10-1-16,-4-10-2 0,5 18-2 0,-1-5-1 15,-4 2 0-15,0 3 2 0,0 1 2 0,2 3-11 16,-2 3-11-16,0 3-4 0,0 3 4 16,0 3-14-16,0 0-4 0,0 7-3 0,0 0-9 15,0 0-4-15,0 0 6 0,0 2-7 16,0-3 6-16,4 3-9 0,-4-1 5 0,0-3-1 0,0 3 2 15,0-2-3-15,0-6-15 0,0 1 15 16,4-3-7-16,-4 1-7 0,4-1 0 0,-4-1 2 16,4-1 0-16,0-1-16 0,-4-1-1 0,5-3 1 15,-3-1-5-15,2-3 1 0,0-1-8 0,-4-1 2 16,4-1-7-16,-4-1 4 0,4-1-3 16,-4-4-5-16,4 2-1 0,-4-2 4 0,0-12 0 15,4 20-3-15,-4-20 2 0,3 18-1 16,-3-18 0-16,4 13 3 0,-4-13-5 0,0 0 4 15,0 15-1-15,0-15 3 0,0 0-7 0,0 0 3 16,4 14-1-16,-4-14 11 0,0 0-12 16,0 0 11-16,0 0-5 0,0 0 5 0,0 13-5 0,0-13 5 15,0 0 1-15,0 0-5 0,0 0 5 16,0 0 4-16,-4 16-7 0,4-16 6 0,-11 9-4 16,11-9 4-16,-12 13-2 0,0-7 7 15,1 3-1-15,-3-2 0 0,1 2 11 0,-9 2 1 16,-1-1 0-16,-4 3 4 0,-4-1-7 0,0 3 3 15,-10 1-2-15,-1-1 4 0,-1 2-9 0,2-1 0 16,1 0-7-16,-1-1 3 0,6-3-12 16,2 1 2-16,2-3-7 0,4 1 5 0,2 0-12 15,2-3-20-15,5 0-62 0,3-3-74 0,-3 2-77 16,5-2-72-16,1-1-71 0,1 1-129 16,11-5-174-16,-14 6-273 0,14-6-613 0</inkml:trace>
  <inkml:trace contextRef="#ctx0" brushRef="#br0" timeOffset="-197895.33">17459 8283 199 0,'0'0'334'0,"0"0"-60"0,0 0-43 0,-10-8 3 16,10 8-47-16,0 0-5 0,0 0-43 0,0 0-13 16,-9-6-40-16,9 6 0 0,0 0-18 0,0 0 7 15,0 0-1-15,0 0 7 0,0 0 0 0,4 18-14 16,7-11 21-16,-3 1-19 0,4-1 8 15,3 2-13-15,4-2 9 0,-3 1-26 0,7-1 7 16,0 1-24-16,-1-1 6 0,1-2-26 0,0 3 17 16,-1-2-24-16,-1-1 9 0,-2-1-59 15,-1 0-35-15,1-1-45 0,-3 1-59 0,3-3-9 16,-6-1-25-16,1 0-14 0,-2-3-11 0,-12 3-10 16,19-7-13-16,-19 7-128 0,10-14 77 0</inkml:trace>
  <inkml:trace contextRef="#ctx0" brushRef="#br0" timeOffset="-197677.45">17854 8343 785 0,'0'0'65'16,"0"-14"21"-16,0 14 11 0,-9-14 23 0,9 14 1 15,-8-13 15-15,8 13-7 0,-6-11 29 0,6 11-25 16,0 0 0-16,-8-12-29 0,8 12-18 0,0 0-31 16,0 0-4-16,0 0-6 0,0 0 6 15,0 0 4-15,0 0-4 0,12 7 0 0,-6 0-6 16,7 1 8-16,-3 1-8 0,2 2 20 16,1 1-7-16,-3-2 27 0,3 3-1 0,-3-1 32 15,-2 1 12-15,0 0 16 0,-3-1 20 0,-5 1-10 16,0 1-6-16,-9 1-31 0,1-1-22 0,-2-1-20 15,-3 3-13-15,-1-2-14 0,-3-1-6 16,-1-1-21-16,5-2-35 0,-5 1-62 0,7-3-63 16,-5 2-67-16,6-2-72 0,-3-1-95 0,5-1-90 15,8-6-387-15,-11 15-472 0</inkml:trace>
  <inkml:trace contextRef="#ctx0" brushRef="#br0" timeOffset="-196241.54">18443 8428 286 0,'0'0'271'0,"0"0"-81"0,0 0 8 0,0 0-41 15,12-2-19-15,-12 2-12 0,0 0-2 0,0 0-21 16,11-7-10-16,-11 7-5 0,0 0-4 0,8-11-26 16,-8 11 8-16,4-10-17 0,-4 10 25 15,0 0-17-15,8-13 15 0,-8 13-3 0,0 0-3 16,-4-17 14-16,4 17-19 0,-8-10-3 0,8 10-20 15,-15-6 16-15,15 6-8 0,-20-3 14 16,20 3-10-16,-23 3 15 0,9-1-18 0,1 3 10 16,3 2-29-16,-3 1 16 0,3 3-15 0,2 2 8 15,-1 2 5-15,5 1-4 0,4 3-1 0,0 2 5 16,4 4-1-16,1 1 0 0,7 4 4 0,-2 0 2 16,7-1 9-16,-3-3 4 0,1 3 2 15,1-4 12-15,-5-4 6 0,1-2 12 0,-4-3 11 16,3-2 45-16,-3-1 47 0,-4-1 37 0,2-2 5 15,-6-10-9-15,0 18-54 0,0-18-14 16,-6 14-47-16,-6-8-1 0,1-2-42 0,-1-2 33 16,-2 0-40-16,-3-2 17 0,3-2-43 15,-3 0 18-15,-2-2-40 0,5-2 7 0,-3-1-70 0,7-2-45 16,-7-1-98-16,7-2-19 0,2-1-56 16,0-2-31-16,1 1-39 0,7-2-27 0,-4 1-49 15,4 2-65-15,4-4-27 0,1 2-381 0,1 1-520 16</inkml:trace>
  <inkml:trace contextRef="#ctx0" brushRef="#br0" timeOffset="-196003.64">18569 8284 602 0,'8'-10'466'0,"-8"10"-77"0,4-15-53 0,-4 15-35 16,9-9-40-16,-9 9-53 0,6-10-22 0,-6 10-44 15,0 0-10-15,0 0-1 0,0 0 6 0,0 0-2 16,8 8-13-16,-8-8-5 0,0 21-28 0,0-21-9 16,0 29-24-16,0-14-7 0,0 1-16 15,0 0 1-15,0-1-27 0,0 3-42 0,0-2-54 16,0 0-53-16,4 0-51 0,-4-2-52 16,0 3-86-16,4-3-51 0,-4 1-434 0,4-3-424 15</inkml:trace>
  <inkml:trace contextRef="#ctx0" brushRef="#br0" timeOffset="-195502.46">18825 8829 336 0,'0'0'444'0,"0"0"-98"0,0 0-75 0,0 0-26 16,0 0-7-16,0 0-18 0,0 0-14 0,0 0-20 15,9 7-20-15,-9-7-19 0,0 0-19 0,0 0-12 16,0 0-16-16,-5 16-14 0,5-16-11 16,-4 8-13-16,4-8-13 0,-10 14-5 0,10-14-22 15,-12 13 5-15,1-9-1 0,11-4-12 16,-16 12 1-16,16-12-37 0,-19 7-28 0,19-7-22 16,-19 6-29-16,19-6-29 0,-18 2-32 0,18-2-57 15,-21-1-28-15,21 1-70 0,-14-7-395 16,14 7-285-16</inkml:trace>
  <inkml:trace contextRef="#ctx0" brushRef="#br0" timeOffset="-194756.81">19018 8656 193 0,'0'0'555'16,"0"0"-159"-16,0 0-83 0,8-10-71 15,-8 10-21-15,0 0-65 0,0 0 10 0,0 0-12 16,0 0 19-16,0 0-29 0,-4 16 4 0,4-16-36 15,0 21 9-15,0-21-30 0,0 25 9 16,0-25-11-16,0 26-9 0,0-26-5 0,0 26-7 16,0-26-1-16,-4 26-3 0,4-26 3 0,0 24-6 15,0-24-4-15,0 22-6 0,0-22-7 0,-5 19-6 16,5-19-2-16,-4 14-11 0,4-14 14 0,0 0-10 16,0 15 14-16,0-15-2 0,0 0 13 15,0 0-6-15,0 14 13 0,0-14 11 0,0 0-5 16,0 0-3-16,0 0-22 0,0 0 1 0,0 0-12 15,0 0-3-15,0 0-14 0,-2-15 5 16,2 15-10-16,2-24 4 0,2 9-11 0,1-3 9 16,-1-1-13-16,4-4 3 0,-2 0-3 15,2-2 2-15,7 1 4 0,-7 1-3 0,5 0-8 16,-3 2 5-16,6-1 0 0,-5 5 3 0,1 0-8 16,-2 2 8-16,3 4-13 0,-1-1 17 0,-1 2-6 15,-3 3-3-15,2 1 8 0,3 0-2 16,-13 6 8-16,18-2 5 0,-18 2 11 0,23 4-3 0,-23-4 2 15,16 10 3-15,-9-2 2 0,-3 1 7 16,0 3 5-16,0-1 2 0,-4 4-4 0,-4 2-3 16,0 0-4-16,-2-1-5 0,-3 3-4 15,-3 0 0-15,2 0-7 0,-3-1-3 0,-1-1-2 16,1 0-4-16,-1-4 3 0,6-1-2 0,-3-1-1 16,3-1 1-16,0-1 0 0,-1-1-1 0,3 0 2 15,6-8-6-15,-12 11 4 0,12-11-2 16,-8 10 1-16,8-10-1 0,0 0-1 0,-7 9-5 15,7-9 0-15,0 0 0 0,0 0-1 0,0 0-4 16,0 0 5-16,0 0 0 0,5 15 0 0,-5-15-4 16,0 0 7-16,10 10-8 0,-10-10 6 15,14 9 0-15,-14-9-5 0,13 8-10 0,-13-8-41 16,18 12-54-16,-18-12-50 0,17 9-48 0,-11-3-25 16,6-2-34-16,-3 2-35 0,-9-6-63 15,18 9-82-15,-18-9-75 0,23 6-339 0,-11-5-486 16</inkml:trace>
  <inkml:trace contextRef="#ctx0" brushRef="#br0" timeOffset="-194037.51">20593 8035 175 0,'6'-9'372'15,"-6"9"-68"-15,8-10-51 0,-8 10-8 16,0 0-11-16,6-8-16 0,-6 8-3 0,0 0-43 16,0 0 9-16,0 0-25 0,0 0 8 0,0 0-23 15,0 0 22-15,-14 4-9 0,6 4 22 0,-7 3 1 16,3 5-2-16,-7 3-1 0,1 4 2 16,-3 3 10-16,-2 8 0 0,2 1-7 0,1 0-20 15,1 1-18-15,5-3-13 0,-3 0-25 0,9 0-10 16,-2 0-14-16,5-3-18 0,1 0-8 15,0-2-8-15,8 1-10 0,-4-1-8 0,9-1-5 16,1-2-10-16,-2-1-30 0,11-1-74 0,-1 0-70 16,3-4-71-16,2-3-58 0,4-1-63 15,-5-4-21-15,5-3-72 0,0-2-103 0,0-1-389 16,0-4-594-16</inkml:trace>
  <inkml:trace contextRef="#ctx0" brushRef="#br0" timeOffset="-193386.04">21188 8291 56 0,'0'0'335'0,"0"0"-101"0,4-12 6 0,-4 12-45 16,0 0 12-16,4-14-28 0,-4 14-2 0,4-12-17 15,-4 12-19-15,0-15 6 0,0 15-25 16,0-13 1-16,0 13-22 0,-4-16 10 0,4 16-35 16,-4-15 16-16,4 15-26 0,-10-15 11 0,10 15-21 15,-17-14 16-15,9 10-20 0,-2 0 12 16,-3 1-21-16,3 1 13 0,10 2-27 0,-27-1 10 15,27 1-22-15,-21 3 11 0,21-3-19 0,-18 9 12 16,9-3-19-16,3 4 17 0,2 1-3 0,2 2-4 16,2 1 2-16,2 2-2 0,2 1-6 0,2 0 0 15,5 0 3-15,-1 2-10 0,0 0 25 16,3 0 8-16,-1 0 29 0,-1 0-6 0,-3-4 32 16,2-1-2-16,-1-1 8 0,-1-1 9 0,-2 1 11 15,0-4 17-15,-4 1 29 0,-2-10 14 16,4 17-3-16,-4-17-15 0,0 16-21 0,0-16-17 15,-8 15-19-15,8-15-17 0,-14 11-16 16,14-11-9-16,-19 6-11 0,19-6-12 0,-21 2-3 16,21-2-7-16,-20-2-7 0,7-1-17 0,1 0-26 15,12 3-44-15,-19-8-32 0,11 3-45 0,8 5-44 16,-14-8-42-16,14 8-44 0,-11-9-64 0,11 9-22 16,0 0-35-16,-6-12-51 0,6 12-28 15,0 0-299-15,8-13-376 0</inkml:trace>
  <inkml:trace contextRef="#ctx0" brushRef="#br0" timeOffset="-193187.02">21271 8517 467 0,'0'0'445'0,"0"0"-87"16,12 8-37-16,-12-8-29 0,0 0 7 0,0 0-38 15,4 11 7-15,-4-11-42 0,-6 13-5 0,6-13-50 16,-10 17-15-16,1-5-44 0,-3-1 0 0,6 0-41 15,-7 1 2-15,1 0-33 0,2 3 3 16,-3-4-63-16,3 1-40 0,-2-1-80 0,3-1-34 16,-1-1-57-16,2 1-89 0,8-10-66 15,-13 11-432-15,13-11-429 0</inkml:trace>
  <inkml:trace contextRef="#ctx0" brushRef="#br0" timeOffset="-192685.44">21659 8371 121 0,'0'0'424'16,"4"-17"-105"-16,-4 17-18 0,0-14-54 15,0 14-22-15,0 0-8 0,0-18-39 0,0 18-1 16,0 0-36-16,0-13 15 0,0 13-29 0,0 0 7 15,-8-14-24-15,8 14 7 0,-10-5-19 0,10 5 19 16,-19-2-6-16,19 2-1 0,-23 3-6 16,11-1-14-16,-2 4-13 0,1-2-3 0,1 3-10 15,-3 3-12-15,5 0-9 0,-2-1-7 0,1 3-4 16,1 0-7-16,4 0-8 0,-3 2-17 16,5-1 18-16,2-1-24 0,2-12 22 0,0 26-20 15,2-12 20-15,2-2-20 0,5 0 15 0,-1-4-17 16,2 3 14-16,-1-3-24 0,1-1 22 15,-2-2-21-15,5 1 26 0,-13-6-20 0,18 5 18 16,-18-5-16-16,17 2 20 0,-17-2-15 0,12-5 16 16,-12 5-15-16,13-12 27 0,-13 12-18 0,4-16 17 15,-4 16 8-15,10-22 10 0,-10 22 7 16,4-20 12-16,-4 20-3 0,2-19 8 0,-2 19 8 16,2-13 1-16,-2 13-16 0,0 0-8 0,2-15-8 15,-2 15-13-15,0 0-6 0,0 0-15 16,0 0 3-16,0 0 0 0,0 0-2 0,0 0-8 15,-6 12-43-15,6-12-40 0,-2 20-54 0,2-20-23 16,0 27-48-16,0-13-21 0,0 1-46 0,0 0-10 16,0-1-25-16,2 1-41 0,0-2-30 15,0 0-395-15,0-1-367 0</inkml:trace>
  <inkml:trace contextRef="#ctx0" brushRef="#br0" timeOffset="-192500.75">21771 8608 161 0,'0'0'514'0,"14"-4"-101"0,-14 4-53 15,0 0-40-15,0 0-4 0,9-5-61 0,-9 5-8 16,0 0-39-16,0 0-4 0,0 0-36 16,0 0 16-16,0 0-20 0,0 0 1 0,-7 20-39 15,1-11-11-15,-4 1-35 0,2 0-3 0,-3 2-29 16,-1 0 5-16,2-1-35 0,-7 2-28 16,9-1-66-16,-7 1-33 0,5-2-85 0,-2 1-47 15,-1-2-55-15,3 0-109 0,2-2-490 16,-1-1-535-16</inkml:trace>
  <inkml:trace contextRef="#ctx0" brushRef="#br0" timeOffset="-191734.68">22333 8343 147 0,'4'-11'273'0,"-4"11"-50"0,9-10-24 0,-9 10-15 16,2-12-17-16,-2 12-21 0,4-12-12 0,-4 12-9 15,0-15-11-15,0 15 5 0,0-14-5 0,0 14 8 16,-4-16-12-16,4 16-28 0,-7-15-1 0,7 15-16 15,-12-12 8-15,12 12-12 0,-19-7 14 16,19 7-18-16,-18-5 8 0,18 5-27 0,-23 5 10 16,13-1-22-16,-1 1 11 0,3 4-22 15,0 3 16-15,0-1-18 0,3 4 8 0,1 1-13 16,2 2 14-16,2 0-20 0,4 3 17 0,1-1-23 16,1 4 7-16,0 0 1 0,4-1 2 0,-1 1 18 15,-1-2 10-15,4-2 24 0,-1 2 21 16,-3-5 6-16,-2-2 10 0,2 0 8 0,-4 0 17 15,1-5 25-15,1 2 32 0,-6-12 29 0,6 18 13 16,-6-18-36-16,0 14-16 0,0-14-45 0,-12 14-1 16,1-9-33-16,1-2-1 0,10-3-27 15,-25 4 6-15,25-4-24 0,-27-4 5 0,13 3-24 16,1-3 1-16,1-2-21 0,-3-3-20 0,3-1-65 16,2 1-42-16,-3-3-47 0,5 0-60 15,2 0-22-15,-2 0-60 0,6-1-33 0,-1-1-48 16,6-1-89-16,-1-1-449 0,4 1-585 0</inkml:trace>
  <inkml:trace contextRef="#ctx0" brushRef="#br0" timeOffset="-191516.48">22465 8079 51 0,'0'0'662'0,"0"0"-179"15,7-11-103-15,-7 11-51 0,0 0-51 0,0 0-45 16,0 0-8-16,0 0-1 0,0 0-7 0,0 0-29 16,-4 15-31-16,4-15-27 0,-3 24-9 0,1-11-40 15,0 2-1-15,-2 2-35 0,2-1-20 0,0 1-91 16,0 1-57-16,0 0-81 0,0-1-53 16,0 2-95-16,-2-1-166 0,4 0-236 0,0-1-341 15</inkml:trace>
  <inkml:trace contextRef="#ctx0" brushRef="#br0" timeOffset="-191304.46">22761 8673 633 0,'0'0'537'0,"0"0"-110"0,4 10-84 0,-4-10-24 16,0 0-32-16,-8 15-33 0,8-15-35 0,-15 13-30 15,7-4-42-15,-2-2-29 0,0 1-29 0,-3 2-5 16,1-1-28-16,-3 0-26 0,3 0-61 16,-3-1-64-16,3 0-55 0,2-1-42 0,-3 1-52 15,3-4-92-15,0 0-506 0,10-4-460 0</inkml:trace>
  <inkml:trace contextRef="#ctx0" brushRef="#br0" timeOffset="-190697.49">22988 8452 690 0,'9'-8'502'0,"1"0"-103"0,-10 8-53 16,10-9-45-16,-10 9-41 0,11-8-36 16,-11 8-33-16,0 0-25 0,0 0 21 0,0 0 8 15,0 0-14-15,6 12-19 0,-6-12-30 0,-4 21-20 16,2-8-22-16,-2 0-18 0,-1 2-9 15,1 0-11-15,0-3-10 0,2 4-12 0,-2-2-7 16,2 0-3-16,-2-1 1 0,2-1-4 16,2-12 7-16,-4 21-15 0,4-21-1 0,-2 17 5 15,2-17-5-15,-5 12 10 0,5-12 10 0,0 0 42 0,-2 11 28 16,2-11 13-16,0 0-14 0,0 0-22 16,0 0-8-16,0 0-12 0,0 0-13 0,0 0-4 15,-10-11-7-15,10 11-8 0,-2-21-8 16,2 7-2-16,2-2-4 0,2-3-16 0,0-1 13 15,2-5-20-15,3-1 21 0,1-3-20 0,2-1 17 16,1 1-7-16,1 2 3 0,1-1 1 0,-1 3-6 16,1 4-1-16,-3 3-2 0,1 1-3 15,-1 3 3-15,-2 3-2 0,3 0 0 0,-1 2 1 16,-2 3-2-16,3 1 0 0,-13 5-1 0,23-4 4 16,-23 4 3-16,20 5 2 0,-20-5 1 15,17 14 7-15,-17-14-3 0,10 17-8 0,-10-17 12 16,4 22 5-16,-4-22-2 0,-6 23 1 0,0-9 0 15,-2-1 3-15,-1 2 0 0,-3-3-6 0,2-1 0 16,-3 3 6-16,1-3-8 0,-3-1 0 0,5 0 2 16,-2-1-5-16,1-2 6 0,3 0-1 0,0-2-5 15,8-5 0-15,-15 13-1 0,15-13 5 16,-10 8-4-16,10-8-7 0,-8 8-6 0,8-8 1 16,0 0 4-16,-5 13 4 0,5-13 1 0,5 16 3 15,-5-16-4-15,8 18-1 0,0-10 31 16,-2 2-30-16,3-1 26 0,1-1-30 0,0 2 18 15,3-2-89-15,1 0-56 0,1 0-101 0,-1-2-61 16,3 0-42-16,-1-3-93 0,3 1-10 16,-5-4-59-16,3 0-410 0,-1-4-554 0</inkml:trace>
  <inkml:trace contextRef="#ctx0" brushRef="#br0" timeOffset="-190447.5">23759 7938 198 0,'13'-10'434'0,"-5"3"-99"0,-8 7-29 16,19-5 14-16,-19 5 39 0,18 12-31 0,-9-2 16 15,-3 5 34-15,0 2-39 0,-2 6 59 0,-4 3-47 16,0 4-1-16,-2 2-43 0,-4 7-37 16,0-1-34-16,-7 8-36 0,-3-2-36 0,-1-1-1 15,-6 0-7-15,1-2-12 0,-3 1-47 0,-4 0-28 16,0-4-99-16,-2-1-90 0,-2-3-187 0,-2-2-3 15,-2-3-60-15,-3 0-78 0,1-6 10 0,0-1-84 16,-3-4-133-16,1-4-295 0,6-5-606 0</inkml:trace>
  <inkml:trace contextRef="#ctx0" brushRef="#br0" timeOffset="-189810.59">20692 9010 571 0,'0'0'430'0,"-21"0"-61"0,21 0-57 15,-14-1-4-15,14 1-24 0,0 0-20 0,-15 0-26 16,15 0-19-16,0 0-17 0,0 0-9 0,0 0-3 16,4-11-11-16,11 7-14 0,8-4-17 0,10 1-13 15,10-2-19-15,15-1-4 0,27-5-13 16,10 2-7-16,8-1-2 0,11-1-3 0,6 1-21 15,8-1 7-15,72-3-31 0,-47 3 1 16,-22 6-15-16,71-5 6 0,-49 3-7 0,-27 4 0 16,0 2-9-16,0 0 31 0,-2 1-40 0,-4-2 28 15,-6 2-38-15,-2 0 34 0,-9-1-20 0,-8-1 25 16,-18 4-30-16,-17-1 23 0,-5 0-31 0,-9 0 24 16,-7 1-28-16,-6 0 25 0,-4 1 6 15,-6 0-6-15,-2-1-8 0,-3 2 22 0,-1-2-22 16,-3 0 13-16,-14 2-40 0,19-3-28 0,-19 3-108 15,0 0-24-15,0 0-56 0,0 0-11 0,0 0-28 16,-9-6-34-16,9 6-27 0,-18 0-15 0,18 0-3 16,-25 0-29-16,13 1-104 0,12-1-232 0,-29 0-284 15</inkml:trace>
  <inkml:trace contextRef="#ctx0" brushRef="#br0" timeOffset="-183251.46">5331 9586 100 0,'0'0'599'16,"-19"8"-131"-16,19-8-118 0,-14 4-27 16,14-4-51-16,-10 3-19 0,10-3-30 0,0 0-3 15,-13 4-34-15,13-4 11 0,0 0-40 0,0 0 6 16,0 0 8-16,0 0 37 0,0 0 25 0,0 0 7 15,17 0-2-15,-1-4-14 0,9-1-16 16,2-2-16-16,8-3-12 0,9 0-28 0,1-2 32 16,5 0 37-16,-1 0-43 0,3-2 9 0,2 1-23 15,-1-1 23-15,-1 0-24 0,0 0 5 16,-1-1-30-16,-3 0-4 0,0 2-13 0,-5-1-17 16,-8 2 2-16,-2 4-8 0,-6 0-18 0,-4 0-11 15,-3 2 0-15,-3 1 6 0,0 1 6 16,-3 0-2-16,-2-1-51 0,1 2-28 0,-13 3 0 15,21-6 0-15,-21 6 0 0,14-4 0 0,-14 4 0 16,12-4 0-16,-12 4 0 0,0 0 0 0,13-1 0 16,-13 1 0-16,0 0 0 0,0 0-79 0,0 0-175 15,0 0-40-15,0 0-96 0,0 0-70 16,10 4-86-16,-10-4-16 0,0 0 125 0,0 0-17 16,-6 12-24-16,6-12-87 0,-8 8-99 0,8-8-274 15,-9 9-592-15</inkml:trace>
  <inkml:trace contextRef="#ctx0" brushRef="#br0" timeOffset="-182196.45">5279 8981 13 0,'-20'-2'648'0,"20"2"-155"0,-15 0-134 16,15 0-35-16,0 0-66 0,-14 0-40 0,14 0-45 16,0 0 31-16,0 0 19 0,0 0 5 0,0 0-4 15,14-1-12-15,3-2-11 0,1 1-3 16,7-2-15-16,6-1-14 0,4-4-10 0,3 1-26 15,7-4-18-15,3-2-9 0,-3 2-13 0,5-3-6 16,-3 0-11-16,3-1-10 0,-5-2-6 0,3 2-6 16,-3-2-3-16,-3 2-8 0,-3 0 0 0,-8 4-4 15,-4-1-8-15,-4 4-1 0,-3 1-1 16,-3 0-1-16,-3 2 6 0,1 2 1 0,-5-4-3 16,0 5 3-16,-10 3-9 0,19-6-4 0,-19 6-38 15,12-8-59-15,-12 8-32 0,0 0-57 16,0 0-52-16,0 0-17 0,0 0-21 0,0 0-37 15,0 0 4-15,-8-11-20 0,8 11-18 16,-14-2-7-16,14 2-50 0,-21 0-16 0,21 0-350 16,-23 0-332-16</inkml:trace>
  <inkml:trace contextRef="#ctx0" brushRef="#br0" timeOffset="-181795.46">5389 8414 40 0,'-14'-4'536'0,"1"2"-123"0,1-1-58 16,12 3-51-16,-21-4-6 0,21 4-36 0,-17-3-30 15,17 3-18-15,-10-3-22 0,10 3-18 0,0 0-18 16,-12-5-2-16,12 5 6 0,0 0 34 15,0 0 3-15,10-7 5 0,-10 7-6 0,23-8-12 16,-7 3-5-16,1-1-15 0,6-2-17 0,1 1-17 16,3-1-11-16,6-3-9 0,0 1 8 15,1-2-30-15,-1-1 6 0,0 1-29 0,0-2 39 16,0 2-37-16,-2-2 14 0,0 1-42 0,-2 1 21 16,-4 1-41-16,-3 1 25 0,-1 1-7 15,-2 0-8-15,-3 3-2 0,-1-2-6 0,-3 4-11 16,-2-1-20-16,1 0-46 0,-11 5 1 0,18-9-48 15,-18 9-31-15,15-4-62 0,-15 4-19 0,0 0-37 16,6-8-21-16,-6 8 0 0,0 0-6 0,0 0-11 16,-6-8 9-16,6 8-11 0,-13-5-32 15,13 5-11-15,-16-5-47 0,16 5-394 0,-23-5-373 16</inkml:trace>
  <inkml:trace contextRef="#ctx0" brushRef="#br0" timeOffset="-181459.32">5391 7829 503 0,'-14'-1'484'0,"1"-2"-83"0,13 3-56 16,-23-4-9-16,23 4-63 0,-16-3-1 16,16 3-38-16,-10-2 6 0,10 2-34 0,0 0 15 15,-9-8-5-15,9 8-12 0,6-10-7 0,3 1-4 16,3 0-10-16,1-3-26 0,5 0-22 15,5-1-9-15,4-4-25 0,2-2-8 0,8 0-15 16,-2-2-6-16,4-1-21 0,-1 0 2 0,1 3-17 16,0-3 1-16,-2 3-14 0,-2-1 2 0,-4 4-10 15,-2 1 4-15,0 0-13 0,-6 6 6 16,-2-2-9-16,-1 0 0 0,-3 4-22 0,-5-1-11 16,3 2-28-16,-3 1-19 0,-1-3-17 0,-11 8-30 15,16-7-43-15,-16 7-38 0,13-9-18 0,-13 9-28 16,0 0-13-16,0 0-25 0,0 0-13 15,-3-15-60-15,3 15-2 0,-12-5-52 0,12 5-314 16,-21-7-308-16</inkml:trace>
  <inkml:trace contextRef="#ctx0" brushRef="#br0" timeOffset="-181147.48">5519 7279 364 0,'0'0'476'0,"-20"-4"-75"15,20 4-63-15,-17-7-3 0,17 7-37 0,-10-4 3 16,10 4-40-16,0 0-18 0,-13-8-38 16,13 8 8-16,0 0-11 0,4-19-7 0,3 9-4 15,1 0-11-15,4-1-13 0,1-2-17 0,3-4-7 16,3 3-8-16,4-5-12 0,1 0-13 16,3 0-23-16,4-3-13 0,2-1-10 0,0 2-16 15,3 0-8-15,-3-1-10 0,-4 6-5 0,2-2-3 16,-5 4-7-16,3-3-4 0,-6 7 1 15,0-2-3-15,-2 0 1 0,-5 5-6 0,-1-1-5 0,-1 2-9 16,-2-2-21-16,1 3-16 0,-3 0-30 16,-10 5-29-16,19-9-40 0,-19 9-20 0,12-6-17 15,-12 6-6-15,0 0-8 0,0 0-27 0,0 0 3 16,4 10-46-16,-4-10 6 0,-12 20-16 16,4-8-66-16,-3 3-10 0,-1 3-398 0,-3 3-341 15</inkml:trace>
  <inkml:trace contextRef="#ctx0" brushRef="#br0" timeOffset="-171946.41">4384 10049 328 0,'-20'5'651'16,"1"-3"-125"-16,-2 5-107 0,1-2-21 15,1-2-26-15,1 1 29 0,1 0 11 0,0-1-12 16,3-2-31-16,4 3-51 0,10-4-54 0,-21 2-57 16,21-2-8-16,0 0-22 0,0 0 28 0,8-11 40 15,9 2 35-15,6-4-44 0,8-1-2 0,10-6-3 16,4-1-8-16,5-2-18 0,18-7-15 15,5-3-7-15,-3 3-18 0,2-1-32 0,1 0-7 16,-3 1-32-16,0 1-94 0,-4-1 0 16,-12 7 0-16,-9 2 0 0,-3 1 0 0,-3 1 0 15,-8 6 0-15,-2 0 0 0,-8 3 0 0,-1 0 0 16,-3 3 0-16,-3-1 0 0,-1 3 0 0,-3-1 0 16,-10 6 0-16,17-9 0 0,-17 9 0 15,8-6 0-15,-8 6 0 0,0 0 0 0,0 0 0 16,-8-7 0-16,8 7-302 0,-17 2-77 0,17-2-93 15,-23 4-107-15,11-1-82 0,2 1 110 0,-3 3 33 16,1 1-24-16,-1 1-71 0,1 1-516 16,2 2-776-16</inkml:trace>
  <inkml:trace contextRef="#ctx0" brushRef="#br0" timeOffset="-163947.45">9542 10147 189 0,'0'0'276'0,"0"0"-90"0,-13-8 7 0,13 8-38 16,0 0 23-16,0 0-42 0,-12-6-10 0,12 6-6 15,0 0 5-15,0 0 3 0,-14-5-3 0,14 5 8 16,0 0-11-16,0 0-9 0,-13-4-9 0,13 4-6 16,0 0 0-16,0 0-5 0,0 0-4 15,-10-3 4-15,10 3-1 0,0 0-3 0,0 0-3 16,0 0-8-16,0 0-4 0,0 0-7 15,0 0 0-15,-13-1-1 0,13 1-11 0,0 0 14 16,0 0-15-16,0 0 5 0,0 0-11 0,0 0-2 16,0 0-2-16,0 0 2 0,0 0-14 15,0 0 21-15,0 0 20 0,0 0 4 0,0 0-10 0,7 8 5 16,-7-8-5-16,14 4 6 0,-14-4 4 16,19 6-1-16,-7-4 8 0,0 1 0 0,3 0 0 15,1-1-12-15,1 0-1 0,2-1-10 0,-1 2-8 16,3-2-4-16,0 2-11 0,1-1-2 15,1-2-10-15,2 3-4 0,0-3-3 0,4 3-5 16,-3-2-2-16,3 2 2 0,2 1-6 0,-2-3-2 16,2 3 1-16,0-2 1 0,0 1-6 15,0-1 8-15,0 2-6 0,0-1 1 0,0-2-4 16,0 2 2-16,-2 0-1 0,0 0 3 16,2-1-9-16,-2 1 11 0,0-2-7 0,0 3 4 0,-2-2-2 15,2 1-1-15,0-1 0 0,-2 1 2 16,0-1-5-16,0 0 12 0,-5-1-9 0,5 1 5 15,-2 0-3-15,-2 0 3 0,-1-1 3 0,1 3-6 16,0-3 1-16,0 2-4 0,-3-1 6 0,3 0-1 16,-2 1 0-16,1-2 0 0,-1 3 2 15,0-2 3-15,-1 0 4 0,1-2 2 0,0 3 2 16,2-3 3-16,-3 2 3 0,-1 0-6 16,1-2-1-16,1 2-2 0,-2-2 2 0,1 1-5 15,-1 1-2-15,-2-1-1 0,1 0-11 0,-1 0 11 16,-1-1-11-16,1 3 14 0,-1-2-15 0,1 1 20 15,-1-1-22-15,-1 1 21 0,1 0-21 16,1 1 23-16,-1-2-20 0,1 2 20 0,-3-2-18 16,5 2 14-16,-2-2-17 0,-1 1 22 0,1 1-24 15,-1 0 20-15,1-1 5 0,-1-1-9 0,1 2 0 16,1 0 14-16,-1-1 0 0,0 2 0 16,-1-2-6-16,3 0 7 0,-3 1 0 0,1-1-4 15,1 0-5-15,1 1 8 0,-3-1-5 0,5 0 1 16,-2-1 7-16,-1-1 7 0,1 3-8 15,2-3 3-15,-3 1-7 0,3-1-1 0,-2 0-3 16,-1 2 1-16,3-2-11 0,-3 0 5 16,3 0-4-16,-2 0 2 0,-1 1-3 0,1-2 7 0,-3 1-16 15,3 0 11-15,0-2-32 0,-1 2 33 16,1 0-34-16,-1 0 40 0,1 0-34 0,-2-1 35 16,3 1-34-16,-1-1 37 0,2-1-38 0,-3 2 38 15,3 0-40-15,-3-1 38 0,3 1-38 0,0-2 38 16,-1 2-30-16,1-2 35 0,2 2-35 15,0-3 36-15,-1 3-8 0,1-1 7 0,2 0-6 16,4-1 1-16,-2 1-3 0,2-1-1 16,0 1-1-16,-1-2-35 0,3 1 41 0,-4 0-36 15,2 1 35-15,0-2-36 0,-2 2 36 0,0-2-33 16,0 0 31-16,-2 0-20 0,-3 1 18 16,1-1-29-16,-2 2 33 0,-1-2-31 0,-1 1 34 0,0 0-33 15,1 1 32-15,-3-2-29 0,-1 1 33 16,1 0-35-16,-3 1 41 0,3-1-36 0,-3 1 46 15,1 0-40-15,-1-1 39 0,-1 1-41 0,-1 0 38 16,-12 1-48-16,25-1 42 0,-25 1-35 16,23-3 28-16,-23 3-30 0,20-2 30 0,-20 2-37 15,23 0 36-15,-23 0-38 0,21 0 39 0,-21 0-38 16,23 0 36-16,-23 0-34 0,20 0 32 16,-20 0-37-16,21 0 38 0,-21 0-37 0,18 2 39 15,-18-2-38-15,17 0 33 0,-17 0-39 0,14 0 40 16,-14 0-35-16,0 0 38 0,19 0-42 15,-19 0 3-15,0 0-91 0,0 0-58 0,17 0-147 16,-17 0-241-16,0 0 17 0,0 0-200 0,0 0-671 16,-15-7-1085-16</inkml:trace>
  <inkml:trace contextRef="#ctx0" brushRef="#br0" timeOffset="-120584.12">5625 10725 98 0,'-15'0'633'0,"1"0"-150"0,-1 0-86 16,-1 0-54-16,3 2-52 0,-1-1-21 0,-1 0-24 16,3 1-10-16,-3-1-14 0,15-1-15 0,-22 3 4 15,22-3-24-15,-19 1-22 0,19-1-26 16,0 0-29-16,-14 2-10 0,14-2-10 0,0 0 7 16,8-6 0-16,4-1 17 0,5 1 3 15,6-3-8-15,8-4 2 0,2-1 1 0,8-2-4 16,2-1-3-16,1-2 0 0,1 1 2 0,-1-2 17 15,1 2 23-15,-1-1-13 0,-3 0-5 0,-4 2-9 16,0-1-7-16,-6 3-11 0,-4 2-6 16,-4 2-14-16,-2 1-9 0,-5 1-11 0,1 2-4 15,-3 0-15-15,-3 0 1 0,1 3-2 0,-2-2-9 16,-10 6-1-16,17-9-6 0,-17 9-6 0,14-6-6 16,-14 6-6-16,0 0-28 0,15-6-45 15,-15 6-74-15,0 0-80 0,0 0-95 0,0 0-92 16,0 0-26-16,0 0 40 0,2 14-24 0,-8-5-38 15,-1 2-62-15,-1 1-89 0,-2 5-374 16,-3 0-636-16</inkml:trace>
  <inkml:trace contextRef="#ctx0" brushRef="#br0" timeOffset="-115406.24">21153 9957 66 0,'0'0'547'0,"0"-14"-153"15,0 14-73-15,6-18-43 0,0 10 1 0,3-3-24 16,5-1-3-16,-2 1-31 0,5-1-4 0,2-1-42 15,-1 1-4-15,1 3-40 0,3-1-2 0,-3 3-37 16,-2 2 6-16,1 1-32 0,1 1 14 16,-3 5-22-16,-3 1 19 0,-3 4-5 0,-2 2 32 15,-3 4-1-15,-5 3 3 0,-5 2 9 16,-3 0 2-16,0 5-7 0,-11 3 0 0,3-1-4 16,-5 0-10-16,0 0-11 0,-1-1-13 0,3-2-16 15,0-4 7-15,3-2-29 0,6-2 10 16,-3-5-18-16,3 3 15 0,4-2-16 0,-5-5 12 15,11-5-25-15,0 0 0 0,0 0 0 0,0 0-6 16,17-4 1-16,-3-4-7 0,5-5 5 16,2-1-11-16,3-5 4 0,7-5 0 0,0-2-2 0,4 0 4 15,-3 1-4-15,1 0 9 0,-2-1 10 16,-9 7-20-16,3 0 8 0,-6 3 1 0,-5 1 23 16,1 4 11-16,-7 1 21 0,2 2-14 0,-1 0 19 15,-9 8-26-15,4-10 10 0,-4 10-26 16,0 0 13-16,-11 5-26 0,3 3-2 0,-2 2 0 15,-1 3-21-15,-3 5 30 0,6 1-4 0,-3 1-1 16,3 3-1-16,2-1-2 0,2 0 4 16,4-1-60-16,0 1-75 0,4 0-110 0,4 1-72 15,5 0-59-15,3 1-75 0,5-2-66 0,4-1-160 16,3-3-358-16,10 1-673 0</inkml:trace>
  <inkml:trace contextRef="#ctx0" brushRef="#br0" timeOffset="-114935.83">22991 9842 355 0,'6'-15'673'16,"0"3"-170"-16,0 1-90 0,-4 0-77 16,-2 11-44-16,8-17-33 0,-8 17-44 0,5-11-6 15,-5 11-9-15,0 0 39 0,0 0-58 0,0 0-24 16,0 0-31-16,-2 19-14 0,2-19-27 0,-5 24-9 15,5-24-18-15,2 27-4 0,1-14-11 16,1 2-6-16,0 0-10 0,4-1 4 0,0-1-11 16,3-1 4-16,3-3-3 0,1 2-4 0,1-4-7 15,1-1 3-15,-1-3 1 0,3-3-3 0,-1-1-7 16,1-3 12-16,-2-3 8 0,3-2 30 0,1-4 23 16,-2 1 43-16,-1-1 2 0,-1-1 29 15,-3 3 10-15,-1 0 43 0,-1 1 32 0,-2 2-11 16,1 0-21-16,-5 2-20 0,2 0-17 0,-8 6-7 15,12-9 18-15,-12 9 29 0,0 0 65 16,0 0 29-16,0 16-1 0,-6-2-287 0,-2 2-13 16,-4 2 0-16,-3 2 0 0,-1 4 0 0,-5 0 0 15,0 1 0-15,-6 3 0 0,0-1 0 16,-1-1 0-16,3-5 0 0,-2-1 0 0,0-1 0 16,2-1 0-16,5-5 0 0,-3 0 0 0,4-3 0 15,3-1 0-15,-1-2 0 0,3-1 0 0,-1-5 0 16,15-1 0-16,-25-1 0 0,13-4 0 15,2-3 0-15,1-1-379 0,1-1-428 0,0 1-16 16,2-2 65-16,-3-1 160 0,3 4-21 0,-2-3-77 16,2 4-411-16,-1-2-757 0</inkml:trace>
  <inkml:trace contextRef="#ctx0" brushRef="#br0" timeOffset="-114470.62">21143 10357 241 0,'0'0'456'15,"-19"1"-62"-15,19-1-59 0,0 0 20 0,-15 2-16 16,15-2-21-16,0 0 6 0,0 0-23 0,-16 2-1 16,16-2-21-16,0 0 8 0,0 0-15 0,0 0-25 15,0 0 37-15,0 0 12 0,0 0 10 16,0 0-11-16,23 8 77 0,-3-6-7 0,3-1-42 15,8-1-45-15,2 0-29 0,6 2-45 0,3-4-28 16,3 2-35-16,5 0-30 0,-5 0-8 0,-1 0-32 16,-1 0-17-16,-4 0-7 0,-6 2 2 15,-2-1-30-15,-2-1-19 0,-6 1 0 0,-2-1 0 16,-3 0 0-16,-3 0 0 0,-1 2 0 0,-1-1 0 16,-13-1 0-16,23 1-2 0,-23-1-144 15,0 0-87-15,14 4-99 0,-14-4-76 0,0 0-122 16,0 0-89-16,0 0 68 0,0 0 34 0,-6 7-24 15,6-7-97-15,0 0-525 0,-11 4-808 16</inkml:trace>
  <inkml:trace contextRef="#ctx0" brushRef="#br0" timeOffset="-113586.64">23098 10404 522 0,'-14'0'453'0,"-1"0"-118"16,15 0 12-16,-25 2-44 0,25-2-24 0,-20 1-47 15,20-1-8-15,-13 3 22 0,13-3 3 0,0 0 31 16,6 9-41-16,7-3 18 0,1-1-85 0,7 0 15 15,4 1-67-15,6-2 29 0,4 1-64 16,4 0 27-16,0-3-50 0,-1 2 26 0,3-4-48 16,0 2 26-16,-1 0-45 0,-5-2 35 0,-2-2-35 15,-2 2 28-15,0 0-35 0,-2-2 31 0,-6 2-33 16,-3 0 28-16,1-1-10 0,-5 1 1 16,1 0-4-16,-5-1-1 0,-12 1-27 0,25 0 20 15,-25 0-31-15,17 0 15 0,-17 0-55 0,0 0-38 16,0 0-106-16,0 0-45 0,0 0-56 0,0 0-58 15,0 0-52-15,-11 10-29 0,1-8-72 16,-2 1-382-16,-3 1-526 0</inkml:trace>
  <inkml:trace contextRef="#ctx0" brushRef="#br0" timeOffset="-108625.78">21320 7993 228 0,'0'0'319'0,"0"0"-67"0,0 0-24 16,0 0-59-16,2-15-3 0,-2 15-23 0,0 0 5 16,0 0-27-16,0-13-2 0,0 13-4 0,0 0 0 15,0 0-17-15,0-16-18 0,0 16 10 16,0 0-17-16,0 0 17 0,0-17-18 0,0 17 19 15,0 0-18-15,0-15 22 0,0 15-18 0,0 0 15 16,-2-14-24-16,2 14 15 0,0 0-18 16,-8-15 4-16,8 15-25 0,-8-12 15 0,8 12-22 15,-13-12 11-15,13 12-13 0,-18-10 22 0,9 4-27 16,-1 3 20-16,-2-2-19 0,-3 4 25 16,1-1-23-16,-3 1 25 0,3 0-17 0,-5 2 18 15,3-1-21-15,-3 1 21 0,-2 2-17 16,3 2 12-16,-5 0-17 0,0 2 8 0,1 0-11 15,1 5 17-15,-2-2-13 0,-4 7 15 0,2 1-4 16,1 4 6-16,1-2-2 0,-4 10 0 0,2 0-1 16,0 2 2-16,3 2-7 0,3 3 11 0,3 0-2 15,-3 0-3-15,9-3-6 0,1 1-4 16,1-1 1-16,2 0 3 0,4-3-3 0,2 2 0 16,2-2 4-16,2 0 4 0,2 3 1 0,7-3 1 15,-3 0 1-15,6-1 2 0,-1-5-1 16,6 0 0-16,-3-2 13 0,1-4 12 0,-1-1 9 15,3-4 13-15,-2-1 8 0,3-4 2 0,-3 0 2 16,4-3 1-16,0-3-7 0,-1-2-5 0,-1-2 7 16,6-2-11-16,-2-5 5 0,6-2-36 0,-2-2 10 15,0-4-9-15,6-7 2 0,-2 0-14 16,-2-4 13-16,-2 0-14 0,0-7-3 0,-3 1-8 16,-3-3 0-16,2-2-2 0,-4 1-11 0,-3-2 14 15,-5 1-6-15,1 4-11 0,-6 1-3 16,-3 0 6-16,-1 2-15 0,0 3 9 0,-4-4-13 15,-4 4 1-15,0-2-7 0,-3 3 3 16,-5-4-6-16,2 1-2 0,-7 3-10 0,3 1 8 16,-5 3-10-16,-2 0-10 0,5 7-28 0,-3 1-79 15,-4 2-29-15,5 2-60 0,1 3-56 0,-1 3-49 16,-1 0-72-16,1 4-52 0,-1 2 35 0,2 3 64 16,-1 4 8-16,1 3-21 0,-1 3 16 15,5 3-22-15,-1 2-69 0,5 3-15 0,-1 1-465 16,2 1-557-16</inkml:trace>
  <inkml:trace contextRef="#ctx0" brushRef="#br0" timeOffset="-107726.52">20981 8817 3 0,'0'0'264'0,"0"0"-56"0,0 0-33 0,0 0-28 16,0-14 5-16,0 14-7 0,0 0-13 16,0 0 0-16,0 0-2 0,0-15 6 0,0 15-8 15,0 0-5-15,0 0-1 0,0 0-13 0,0 0-5 16,0 0-12-16,2-15 14 0,-2 15-19 16,0 0 19-16,0 0-27 0,0 0 11 0,0 0-25 15,0 0 11-15,0 0-20 0,0 0 30 0,0 0-7 16,-12 5 27-16,12-5-14 0,-15 16 11 15,7-4-22-15,0 0 25 0,-4 2-18 0,-3 3 18 16,5 1-4-16,-7 1-15 0,5 1-9 16,-3 6-4-16,-1-2-3 0,-1 5-3 0,1-1 2 0,-1 2-5 15,3-3-5-15,-5 4-7 0,5-1-1 16,-3 1-10-16,-2 0-5 0,1 3-7 0,1-3 7 16,-1 5-6-16,3-5-4 0,-1 0 0 0,-1-1-2 15,3 1-4-15,-1-4-1 0,1 3-1 16,1-3-5-16,1 1 3 0,-2-5-1 0,5 0-4 15,1 0 3-15,-2-1-6 0,1 0 3 0,1-2-1 16,2-1-2-16,-2-3-2 0,3 3 3 0,1-1-1 16,0-2 2-16,-2 0-7 0,2-1 8 15,0 0-6-15,4 0 9 0,-4-3-4 0,-1 0 4 16,3-1 4-16,2-11-5 0,-2 23 2 16,2-23 5-16,-2 21 2 0,2-21 1 0,0 16 3 0,0-16 8 15,4 15 11-15,-4-15 0 0,11 15 18 16,-7-8-13-16,8-1 12 0,-1-2-17 0,3 0 13 15,3 1-8-15,-3-2 20 0,5 0-36 0,1 0 23 16,-1-2-35-16,4-1 23 0,-1 0-39 16,-1 2 29-16,2-1-31 0,-5-1 23 0,5 0-33 15,-2 0 30-15,-3 0-35 0,1 1 27 0,-4-1-30 16,1 0 18-16,-6 1-43 0,-10-1-12 16,27 0-55-16,-27 0-60 0,19 0 7 0,-19 0-39 15,0 0-47-15,16-1-62 0,-16 1-47 16,0 0-21-16,7-9-42 0,-7 9 0 0,0 0-21 0,-7-17-18 15,-1 7-285-15,4 1-324 0</inkml:trace>
  <inkml:trace contextRef="#ctx0" brushRef="#br0" timeOffset="-107458.5">20752 9770 89 0,'0'0'525'0,"0"0"-145"0,0 0-75 15,0 0-42-15,0 0-15 0,4-12 17 16,-4 12-46-16,12-3 2 0,-12 3-35 0,19 0-5 15,-19 0-34-15,27 3 0 0,-13 1-26 0,-1 1 3 16,1 2-17-16,-1 0 26 0,1 1 8 0,-6 1 8 16,7 1 30-16,-7 1 19 0,2-1 36 15,-3 2 38-15,-5 3 0 0,-2-2 28 0,0 3-23 16,-7 1 111-16,-5 2-32 0,0 0-48 0,-9 1-32 16,-4 3-41-16,-2-3-50 0,-4 4-39 0,0 0-20 15,-2-4-45-15,6-1 5 0,0 0-58 16,1-4-87-16,3-1-121 0,4-1-160 0,3-2-131 15,1-3-156-15,3 3-53 0,2-6 83 16,-3 3-92-16,13-8-661 0,-8 11-1015 0</inkml:trace>
  <inkml:trace contextRef="#ctx0" brushRef="#br0" timeOffset="-100329.29">24082 9474 262 0,'6'-10'451'16,"-6"10"-15"-16,8-15-43 0,-8 15 25 0,7-9-49 16,-7 9 18-16,0 0-64 0,4-10-25 15,-4 10-40-15,0 0-29 0,0 0-52 0,0 0 45 16,-4 10-16-16,-3 3-25 0,1 2-26 0,0 3-27 15,-4 2-21-15,3 3-51 0,-3 0 20 0,2 2-22 16,-2-1-4-16,1 3-41 0,1-1 12 16,0 1-82-16,-1-1 0 0,1-2-94 0,2 2-41 15,-2-4-42-15,2-2-43 0,1-1-4 0,1-3-60 16,-2-2 94-16,2-1-29 0,0-1 110 16,4-12-39-16,-8 14 90 0,8-14-31 0,0 0 100 15,-19 0-34-15,9-7 99 0,1 2-42 0,-1-2 97 16,2-2-17-16,-3-1 44 0,3 3 14 0,-2-3 23 15,2 1 1-15,-1 1 9 0,1 1-9 0,8 7-13 16,-10-13-30-16,10 13-19 0,-9-12-19 16,9 12-4-16,0 0-11 0,11-17-10 0,-1 12-7 15,7-1-2-15,1-1-5 0,5 2 29 0,4 1-53 16,0-1 20-16,0 2-44 0,-1 0 28 0,1 1-25 16,-4 0 30-16,0 2-26 0,-3 0 28 15,1-1-25-15,-4 0 29 0,-1 2-17 0,-1-1 65 16,-15 0-9-16,22 1 79 0,-22-1-35 0,15 4 13 15,-15-4 19-15,0 0 16 0,2 15-1 16,-2-15 1-16,-10 12-48 0,1-5 26 0,1 3-60 16,2-3 29-16,-2 1-49 0,-1 0 27 0,3 0-56 15,6-8 31-15,-10 16-54 0,10-16 17 0,-4 13-67 16,4-13 4-16,0 0-55 0,0 17 17 16,0-17-32-16,10 14 8 0,-10-14-9 0,12 10 1 15,-12-10 4-15,17 7 17 0,-17-7 12 0,14 5 23 16,-14-5 13-16,13 2 14 0,-13-2 44 0,0 0-20 15,16 0 40-15,-16 0-15 0,0 0 43 16,15-2-35-16,-15 2 37 0,0 0-38 0,12-5 30 16,-12 5-43-16,0 0 40 0,17-4-42 0,-17 4 35 15,14 0-38-15,-14 0 35 0,21-3-36 0,-21 3 40 16,23 3-42-16,-23-3 38 0,24 2-38 0,-11 0 43 16,-13-2-41-16,25 3 36 0,-13 0-40 15,-12-3 40-15,21 5-41 0,-21-5 28 0,18 4-55 16,-18-4 4-16,19 5-56 0,-19-5-17 0,10 4-74 15,-10-4-44-15,0 0-18 0,13 7-59 0,-13-7 14 16,0 0-429-16,-9 15-299 0</inkml:trace>
  <inkml:trace contextRef="#ctx0" brushRef="#br0" timeOffset="-100129.1">23985 10121 770 0,'-35'12'698'0,"0"-2"-96"15,8-3-109-15,2-2 36 0,4 2-76 0,5-2-15 16,1-2-68-16,15-3-10 0,-14 8-48 0,14-8-42 15,0 0-28-15,20 4-37 0,-1-4 31 16,6 0-68-16,8-1-17 0,8 0-83 0,1 0-57 16,1-1-79-16,2 0-45 0,-1 1-49 0,1-3-69 15,-3 1-43-15,-1 2-31 0,-2-2-5 0,-6 2-54 16,-4-1-13-16,0-3-29 0,-6 3-22 0,-4-1 67 16,-3-1-54-16,-4-3-9 0,-3 0-255 15,-9 7-240-15</inkml:trace>
  <inkml:trace contextRef="#ctx0" brushRef="#br0" timeOffset="-98626.39">23547 7995 328 0,'0'0'270'0,"0"0"-46"0,2-11-23 16,-2 11-37-16,0 0-31 0,2-14-19 0,-2 14-13 16,0 0 0-16,2-17-14 0,-2 17-5 0,2-14 52 15,-2 14-64-15,0-12 54 0,0 12-44 16,2-15 46-16,-2 15-28 0,-2-22 20 0,2 22-21 15,-2-20 14-15,2 20-12 0,-6-22 5 0,1 10-7 16,1 0 2-16,-2 1-11 0,0-3-7 0,-2 2-1 16,1 0-11-16,-1 0 5 0,0-2-4 15,-2 1 1-15,-1-1-9 0,1 1 21 0,-3 2-26 16,1-3 3-16,0 3-2 0,-5-3 2 0,1 0-2 16,-3 3 11-16,0-1-15 0,-1-1 17 15,-1 2-8-15,-2 0 6 0,3 0-4 0,-5 0-3 16,2 2-1-16,-4-1-5 0,2 2 10 0,1-1-7 15,-3 2 3-15,0 0 2 0,-2 0-3 16,2 3-1-16,0-3-3 0,0 3-5 0,-2 3 4 16,2-1-10-16,-1 0-4 0,-1-1 1 0,0 3 0 15,0 3-13-15,0-1 6 0,0 0 5 0,0 1 1 16,-2 2-9-16,0 0-1 0,-2 2 6 16,0 1 17-16,2-1-3 0,0 4-8 0,0-3-4 15,2 4-4-15,2 0-5 0,-4 1-8 0,4 2-2 16,4 2 1-16,-1 3-5 0,-5-1 0 0,6 3 1 15,-2 5-1-15,0 4 4 0,0 0 11 16,5-5 12-16,-1 7 0 0,-2 0 9 0,7-4-5 16,-1 2-6-16,1 1-4 0,3 1-35 0,-1-1 33 15,1 1-30-15,3 1 27 0,0 0-28 16,2 0 31-16,-1 1-30 0,7 0 36 0,-2-4-40 16,2-2 38-16,0 2 0 0,2 2-2 0,0-2-8 15,4 0-1-15,-2 0 3 0,2 0 1 0,2 3 4 16,5-1-2-16,-1-3-1 0,0 1 13 0,3-2 4 15,3-3 2-15,1 1 16 0,-1 0 7 16,5-4-6-16,0 0-2 0,2-1 2 0,1-2-1 16,1-1-9-16,2-1-9 0,0-2-11 0,0-1 3 15,0 0-11-15,0-1 0 0,-3-4 18 16,3 0-1-16,-2-1 17 0,4-3 0 0,-2 0 18 16,2-1-16-16,2-3 11 0,0-2-79 0,4 0 0 15,2 0 0-15,2-4 0 0,3 1 0 16,-1-2 0-16,5-2 0 0,-1-2 0 0,3 1 0 15,-3-4 0-15,1 2 0 0,-3-4 0 0,2-2 0 16,-1 0 0-16,-1-5 0 0,-4-1 0 0,3-1 0 16,-5-4 0-16,0 0 0 0,-2-1 0 0,-2-3 0 15,-2-1 0-15,-2-5 0 0,-2 1 0 0,-2-2 0 16,-2-4 0-16,-2 1 0 0,-5-2 0 16,-1-2 0-16,-7-1 0 0,0 0 0 0,-6 2 0 15,-2 0 0-15,-2-1 0 0,-4-4 0 0,-2 3 0 16,-3 1 0-16,1 2 0 0,-5 4 0 0,3 4 0 15,-2 2 0-15,-3 3 0 0,0 1 0 16,1 0 0-16,-3 2 0 0,1 4 0 0,-3-1 0 16,0 3 0-16,1 2 0 0,-1 4 0 0,0 1 0 15,-1 3 0-15,-1 1 0 0,-2 4 0 0,0 2-424 16,0 2-87-16,-3 4-104 0,-1 2-32 0,-2 6 66 16,-2 2 101-16,-1 8-10 0,-1 4-11 15,4 2-70-15,0 3-489 0,4 7-711 0</inkml:trace>
  <inkml:trace contextRef="#ctx0" brushRef="#br0" timeOffset="-97705.36">22701 8960 99 0,'4'-15'404'0,"-4"15"-138"0,0 0 21 0,0 0-42 16,0 0-35-16,0 0-23 0,0-12-33 15,0 12-24-15,0 0-22 0,0 0-19 0,0 0-12 0,0 0-11 16,0 0 1-16,0 0 20 0,0 0 9 16,0 0 16-16,0 0 3 0,-4 15 22 0,4-15-20 15,-6 23 13-15,2-9-17 0,0 2 21 0,-3 0 4 16,-1 3-27-16,2 4 20 0,-4 0-17 15,1 2 8-15,-1-1-18 0,-2 4 7 0,1 2-11 16,-1 0-10-16,2-1-9 0,-1 0 1 0,1-2-1 16,4-1-22-16,-3 1 2 0,5-1-21 15,-4-2 7-15,8-1-13 0,-2-2 2 0,0-1-8 16,2 1 11-16,2-1-18 0,0-3 16 0,-2 2-13 16,6-2 18-16,0-1-15 0,1 0 18 0,-1-1-11 15,0-2 17-15,4 2-17 0,-1-4 23 0,1 1-11 16,0-1 18-16,1 0-16 0,5-1 11 15,-3-2-20-15,1 1 30 0,3-2-24 0,-3 0 12 16,3-2-29-16,-5-1 12 0,7 3-26 16,-5-4 19-16,-2 0-19 0,3 2 14 0,-3-3-28 0,1 0 21 15,-13-2-21-15,18 4 16 0,-18-4-17 16,21 1 17-16,-21-1-23 0,14 2 10 0,-14-2-45 16,0 0-8-16,19 1-67 0,-19-1-30 0,0 0-26 15,17-3-43-15,-17 3-26 0,6-5-26 0,-6 5-20 16,10-7-8-16,-10 7-3 0,8-8-15 0,-8 8-10 15,7-14-37-15,-7 14 7 0,2-16-5 16,-2 16-337-16,0-19-261 0</inkml:trace>
  <inkml:trace contextRef="#ctx0" brushRef="#br0" timeOffset="-97468.89">22906 9544 411 0,'0'0'412'15,"0"0"-67"-15,0 0-63 0,-6-11-37 0,6 11-32 16,0 0-20-16,0 0-32 0,0 0-15 0,0 0-18 15,0 0 16-15,0 0 7 0,0 0 3 0,0 0-7 16,0 0-13-16,4 19-9 0,0-7-11 16,4-1-12-16,0 0-8 0,-1 1-15 0,1 2-13 15,-2-1-1-15,0-2 7 0,0 4 2 0,1-1 2 16,-3-1 6-16,-2 2 4 0,0-3-14 0,-2 2-2 16,0-2-13-16,-4 3-2 0,0-3-2 15,-3 0-23-15,1-1-3 0,-2 1-9 0,-2-1-25 16,1-2-37-16,-3 1-50 0,2-3-82 0,-3 2-43 15,1-2-84-15,1 0-91 0,-3 0-97 16,2-2-431-16,-1 1-571 0</inkml:trace>
  <inkml:trace contextRef="#ctx0" brushRef="#br0" timeOffset="-90903.98">10815 10727 289 0,'0'0'311'0,"0"0"-80"16,0 0 2-16,-2-14-49 0,2 14-8 0,0 0-11 15,0 0-17-15,0 0-23 0,0 0-12 0,0 0-13 16,-2-12-28-16,2 12-13 0,0 0-6 15,0 0-10-15,0 0-7 0,0 0 14 0,0 0 5 16,-10 15 12-16,6-4 1 0,-1 0 2 0,-1 4-16 16,0 1 24-16,0 4-15 0,-2 0 8 0,-3 2-16 15,3 2 8-15,-4 2-16 0,1 4-4 16,-3-2-1-16,3 2 0 0,-3 1 2 0,2-2-5 16,1 1-3-16,1-5-8 0,0 1-1 0,1-2-3 15,1-2-2-15,0 2-6 0,2-4-4 16,1-1 14-16,1-3-15 0,0 1 10 0,0-2-17 15,0 0 16-15,2-4-18 0,0 1 18 0,2-12-15 16,-4 20 9-16,4-20-6 0,-2 15 17 0,2-15-14 16,0 0 19-16,-3 18-22 0,3-18 21 0,0 0-24 15,0 0 18-15,-2 15-20 0,2-15 12 16,0 0-15-16,0 0 14 0,7 8-11 0,-7-8 12 16,0 0-20-16,0 0 16 0,12 8-15 15,-12-8 16-15,14 0-16 0,-14 0 14 0,19 2-18 16,-19-2 17-16,25 2-21 0,-13-2 3 0,3 0-1 15,1 2 5-15,1-1-7 0,-1 0-4 16,5 1 0-16,-2 1 1 0,1 0-4 0,1-1 9 16,0 0-1-16,1 1-2 0,1 1 6 0,2-2-1 15,0 3 16-15,0-2-14 0,1 1 14 0,1-3-17 16,-2 3 17-16,2 0-15 0,2-1 17 16,0-2-19-16,2 2 19 0,2 0-17 0,4-2 15 15,0 3-14-15,3 0 17 0,1-2-18 0,0 0 18 16,3 1-19-16,9 2 18 0,-1-3-18 0,0 2 19 15,4-1-20-15,-3-1 23 0,3 0-27 16,0 3 26-16,2-2-20 0,0-2 18 0,0 3-18 16,0-1 15-16,-3 2-15 0,3-2 15 0,-2 1-15 15,0-1 18-15,2 2-20 0,-5-3 19 16,1 2-17-16,0-2 21 0,0 1-23 0,-3 4 21 16,-1-6-22-16,-5 2 19 0,-1 0 2 0,-1-1-3 15,-1 2-2-15,-1-1-16 0,0-2 19 0,-1 1-20 16,-5-1 20-16,-2 1-19 0,0-1 18 15,0 0-17-15,0-1 17 0,-2 0-18 0,0 0 21 16,-2 0-23-16,0 3 22 0,-2-3-22 0,-4 0 20 16,1 0-16-16,-1 0 17 0,0 0-17 15,0 0 19-15,-3 0-23 0,3 0 23 0,-4 0-19 16,1 0 18-16,1 0-18 0,-3 0 20 0,1-3-20 16,-2 6 18-16,1-3-18 0,1-3 15 0,-7 6-14 15,5-3 15-15,-1-3-18 0,-1 3 20 16,-1 0-19-16,1 0 20 0,-1 0-17 0,3 0 17 15,-5 0-2-15,-12 0-3 0,27 0 3 0,-27 0-7 16,27 0 0-16,-27 0 3 0,25 0-8 0,-25 0 9 16,22-1-5-16,-22 1 3 0,27 0-1 15,-27 0-4-15,21-3 2 0,-21 3 1 0,25 0-15 16,-25 0 19-16,25 0-20 0,-25 0 21 0,20-1-19 16,-20 1 21-16,23-2-18 0,-23 2 22 15,21-1-20-15,-21 1 19 0,16 0-15 0,-16 0 18 16,15-3-14-16,-15 3 28 0,0 0-14 0,18-2 33 15,-18 2 5-15,0 0 1 0,11-3-12 0,-11 3-2 16,0 0-29-16,14-7 11 0,-14 7-14 16,10-11 18-16,-10 11-23 0,9-13 17 0,-9 13-18 15,10-18 15-15,-10 18-18 0,6-21 24 16,-2 8-23-16,0 0 21 0,-1-3-20 0,3-1 14 16,-4-2-17-16,0-1 18 0,2-6-20 0,0-1 20 15,0 1-20-15,2-2 16 0,-6 1-20 0,5-2 18 16,-3 4-18-16,2-2 22 0,0 1-22 15,-2 3 13-15,0-1-6 0,0 2 9 0,4-1 3 16,-6 1-2-16,4 2-6 0,-4-3-4 0,0 1 9 16,5 2-10-16,-5-2 9 0,2 2-3 0,0-1-2 15,0 2 7-15,-2-1-6 0,2 3 0 16,0 0-7-16,0 5 8 0,-2-4 1 0,2 2 2 16,-2 14-2-16,4-23 2 0,-4 23-1 0,0-19-5 15,0 19 3-15,2-14-6 0,-2 14 7 0,0 0-1 16,2-15 0-16,-2 15-5 0,0 0 4 15,0 0-12-15,0-15 11 0,0 15 1 0,0 0-3 16,0 0-5-16,0 0 6 0,0 0-1 16,2-13 4-16,-2 13-1 0,0 0-5 0,0 0-1 15,0 0 0-15,0 0 3 0,0 0 0 0,0 0 0 16,0 0 0-16,-2-12 0 0,2 12 3 0,0 0-4 16,0 0 4-16,0 0-2 0,0 0-2 15,0 0 0-15,0 0 5 0,0 0-2 0,0 0-2 16,-12-3 2-16,12 3 1 0,0 0-1 0,-15 3 1 15,15-3-8-15,-14 2 4 0,14-2 1 0,-21 2-3 16,21-2 4-16,-24 2 4 0,9 0-5 16,1-1 1-16,-3 0-6 0,-2 1 6 0,1 0 4 15,-3-1-5-15,1 0 4 0,-1-1-7 0,-2 2 7 16,0-1 0-16,1 1-3 0,-3 0-2 16,0-2-3-16,-2 2 5 0,2-1-5 0,-4-1 6 15,0 3-1-15,1-2 0 0,-3 0-3 0,2 2-4 16,-7-3 6-16,3 2 2 0,0-1 0 0,-6 0-5 15,0 1 2-15,-3 0-6 0,3 1-3 0,-6-2 13 16,1 1-13-16,1 0 13 0,-3-2-2 16,1 3 2-16,-9-2-2 0,0 0 3 0,1 1 0 15,-3 1-1-15,2-1-3 0,-2-2 0 0,0 3 4 16,1-1 0-16,-1 0 1 0,2 0-7 16,0-1 4-16,1 3 1 0,1-3 12 0,6 1-3 15,1 0-3-15,-1-1 3 0,1 1-3 16,0 1 5-16,1-3 4 0,-1 1 0 0,1-1 5 15,3 2-4-15,0-1 9 0,1-1 4 0,7 0 2 16,0 0-5-16,2 3 4 0,2-3-5 0,4 1-3 16,1-1-3-16,1 0-1 0,0 1 0 0,2-1-7 15,3 0 0-15,-1 0 2 0,3 2-9 16,1-1 4-16,1-1-3 0,14 0 2 0,-27 2-5 16,27-2-4-16,-23 0 4 0,23 0-2 0,-18 0 1 15,18 0 0-15,-13 1-6 0,13-1 6 16,0 0-2-16,-18 1 1 0,18-1 0 0,0 0 0 15,-19 2-3-15,19-2 2 0,-12 2 0 0,12-2-8 16,-17 3 6-16,17-3 4 0,-19 1-6 16,19-1 4-16,-22 4-1 0,22-4 2 0,-25 3-3 15,10-1 6-15,3-2-11 0,-5 1 9 0,3 0-1 16,-3-1 1-16,1 3-3 0,-1-3 0 0,1 2 2 16,-3-2-3-16,3 2 1 0,-3-2 6 15,0-2-8-15,1 2 0 0,-1 0 0 0,3 0 8 16,-3 0-1-16,1 0 1 0,1-2-10 0,0 2 12 15,1-3-1-15,1 3 6 0,1 0-1 0,-1 0-2 16,15 0-5-16,-26-1 5 0,26 1-4 16,-23-1 3-16,23 1-8 0,-23 0 6 0,23 0-1 15,-21 0 3-15,21 0 1 0,-18-2-1 0,18 2-2 16,-15 0 5-16,15 0-3 0,-14 0 0 16,14 0-7-16,0 0 0 0,-19-1-1 0,19 1 0 15,0 0 6-15,-16-2-7 0,16 2 2 0,0 0 3 16,0 0-6-16,-15 0 2 0,15 0 0 0,0 0 1 15,0 0-2-15,0 0 2 0,-12 0-6 16,12 0 2-16,0 0-7 0,0 0-6 0,0 0-16 16,0 0-8-16,0 0-61 0,-15-2-34 0,15 2-46 15,0 0-50-15,0 0-55 0,0 0-61 16,0 0-95-16,0 0-37 0,0 0-428 0,-4 12-547 16</inkml:trace>
  <inkml:trace contextRef="#ctx0" brushRef="#br0" timeOffset="-86553.39">23042 10938 410 0,'-8'-7'291'0,"8"7"6"0,-12-11-93 16,12 11 33-16,-11-9-71 0,11 9 45 0,-6-8-77 16,6 8 26-16,0 0-34 0,0 0-58 0,-6-8 33 15,6 8-35-15,0 0 20 0,0 0 3 16,12 5 31-16,1 3-13 0,-5 3 10 0,-2 2-8 15,4 3 3-15,-3 1-2 0,1 8-1 0,-6-6 0 16,2 2-8-16,-2 4-11 0,-4-2 0 16,-2 2-18-16,-4 2 9 0,-3-3-29 0,-3 4 13 15,-3-3-33-15,1-1 14 0,-5-3-27 0,5-3 25 16,-1-2-34-16,-2-1 20 0,1-3-20 16,5-1 26-16,1-5-33 0,-2-1 30 0,1-3-42 0,13-2 27 15,-21-2-32-15,13-5 20 0,2-1-24 16,0 0 18-16,4-6-29 0,2 14 12 0,2-28-24 15,4 11 4-15,0 0-26 0,5 2-11 0,1-1-17 16,4-2-17-16,1 2-20 0,2 1-40 0,-1 0-26 16,3 4-36-16,0-1 33 0,1 4-69 15,-1-1-6-15,2 1-52 0,-5 3-344 0,1 0-221 16</inkml:trace>
  <inkml:trace contextRef="#ctx0" brushRef="#br0" timeOffset="-86199.64">23253 11099 290 0,'0'0'449'0,"0"0"-93"16,0 0-58-16,0 0-30 0,0 0-25 0,0 0-34 16,0 0-36-16,2 11 2 0,-2-11 13 0,0 0-47 15,21 4-6-15,-21-4-49 0,25 3-19 0,-11-2-87 16,1-1-45-16,1 0-77 0,1 2-39 16,-1-4 10-16,-1 2-54 0,-1-2 53 0,1 0-57 15,-3-2 37-15,0 2-13 0,-12 2 54 0,17-9 1 16,-17 9 76-16,12-15 5 0,-12 15 92 0,4-17-11 15,-4 17 85-15,0-19-31 0,0 19 71 0,-6-22 7 16,6 22 13-16,-6-17 17 0,6 17 22 0,-8-17 7 16,8 17-1-16,-9-12-8 0,9 12-16 15,-6-7-19-15,6 7-6 0,0 0 4 0,0 0 12 16,-18 4-18-16,18-4 13 0,-15 15-42 0,7-3 20 16,0-2-52-16,1 5 14 0,-3 0-54 0,4 1 22 15,-2 0-43-15,-1 2 14 0,3-2-80 0,2 3-49 16,-2-3-56-16,2 1-56 0,2-1-55 15,0-4-60-15,0 3-15 0,2-15-58 0,2 18-9 16,-2-18-327-16,6 13-298 0</inkml:trace>
  <inkml:trace contextRef="#ctx0" brushRef="#br0" timeOffset="-85784.73">23633 11013 554 0,'9'-9'448'0,"-9"9"-66"0,10-13-46 0,-10 13-22 15,10-11-42-15,-10 11-19 0,11-7-2 0,-11 7-9 16,0 0-7-16,14-1-20 0,-14 1-27 16,10 4-42-16,-10-4 13 0,11 11-57 0,-11-11 31 15,6 13-61-15,-6-13 39 0,6 14-19 0,-6-14-15 16,6 16-15-16,-6-16-13 0,5 15-8 0,-5-15-13 16,4 14 1-16,-4-14-11 0,4 12 0 0,-4-12-8 15,8 7 2-15,-8-7 4 0,15 5 3 16,-15-5-4-16,20 1-4 0,-20-1 4 0,25-4 6 15,-13 0 15-15,1 0 3 0,1-3 4 0,-1 2 10 16,1 0 17-16,-1 0-6 0,-1-1 5 0,-2 2 1 16,1 0 3-16,-11 4 7 0,16-7 6 0,-16 7 23 15,11-6 30-15,-11 6-5 0,0 0-22 16,0 0-24-16,0 0-42 0,0 0 24 0,0 0-19 16,-21 1 18-16,8 4-14 0,-1-1 18 0,2 1-19 15,-3 5 18-15,1-1-19 0,1 3 41 0,-1 2-10 16,-1 2 13-16,5 2-24 0,-2 1 12 0,3-3-40 15,3 0 17-15,0 2-34 0,2-2 19 16,0 2-6-16,2-2-17 0,-1 1-7 0,3-3-37 16,0 1-95-16,5-1-78 0,-3-1-152 0,2-2-115 15,0 1-170-15,0 0 100 0,0-2-114 0,-4-10-26 16,4 19-551-16,-4-19-862 0</inkml:trace>
  <inkml:trace contextRef="#ctx0" brushRef="#br0" timeOffset="-84214.5">11454 10973 321 0,'0'0'242'0,"0"0"-3"0,-4-12-45 0,4 12 22 15,0 0-17-15,-6-13-1 0,6 13-7 16,0 0-5-16,-7-11-14 0,7 11-19 0,0 0-24 16,0 0-19-16,-6-10-21 0,6 10-18 0,0 0-17 15,0 0-2-15,0 0 2 0,0 0 20 0,0 0 11 16,0 0 1-16,0 0-1 0,-4 15-29 0,4-15 14 15,2 16-18-15,-2-16 14 0,0 21-18 16,0-21 5-16,4 21-22 0,-4-21 8 0,4 18-16 16,-4-18 19-16,7 16-18 0,-7-16 19 0,8 15-21 15,-8-15 19-15,12 8-23 0,-12-8 18 16,13 3-20-16,-13-3 16 0,14 0-18 0,-14 0 19 16,19-3-18-16,-19 3 23 0,18-8-18 0,-18 8 27 15,17-11-1-15,-17 11 7 0,14-12 11 16,-14 12 8-16,11-7 7 0,-11 7 4 0,0 0-1 15,12-8-1-15,-12 8 2 0,0 0-19 0,0 0-11 16,0 0-12-16,0 0-17 0,0 0-1 16,0 0-3-16,0 0-10 0,-19 7 1 0,19-7-4 0,-16 8 2 15,6 0 0-15,1 1-2 0,1-2-1 16,-2 2-3-16,-1 3 5 0,3 0 5 0,-2 0 1 16,2 3 4-16,-1 0-6 0,1 1 2 15,2 2-1-15,0 1-4 0,-1-2 1 0,3 0-7 16,0 2 0-16,2-3-49 0,-2 0-77 0,2 0-72 15,2 1-71-15,0-1-81 0,0 0-101 16,0-1-195-16,0 0-310 0,0-15-612 0</inkml:trace>
  <inkml:trace contextRef="#ctx0" brushRef="#br0" timeOffset="-81843.5">24169 11229 333 0,'0'0'332'0,"0"0"-78"15,6-8-44-15,-6 8-12 0,0 0 56 0,0 0 17 16,0 0-11-16,4 14-34 0,-4-14-29 0,-4 17-26 15,0-6-23-15,2 1-24 0,-2-1-16 16,-3 3-32-16,3-1 15 0,0-1-36 0,-2 3 11 16,2-6-31-16,-2 5 24 0,1-4-34 0,1-2 22 15,-2 4-33-15,6-12 24 0,-6 15-30 0,6-15 29 16,-6 12-20-16,6-12 50 0,0 0-18 0,-4 11 47 16,4-11-34-16,0 0 34 0,0 0-63 15,0 0 43-15,0 0-64 0,0 0 41 0,0 0-58 16,4-13 43-16,2 3-52 0,2-1 46 0,0-2-50 15,1-1 43-15,1 2-50 0,3-2 46 16,-1 0-47-16,-2 0 55 0,3 1-53 0,-1-1 44 16,0 4-49-16,-1 1 47 0,-1-1-49 0,0 1 40 15,-3 2 4-15,1-1-43 0,-8 8 41 0,12-10-3 16,-12 10-4-16,11-6 5 0,-11 6 7 16,0 0-44-16,0 0 50 0,0 0-39 0,10 6 46 15,-10-6-41-15,0 0 46 0,0 0-52 0,0 17 44 16,0-17-47-16,0 0 48 0,0 12-45 0,0-12 52 15,0 0-57-15,-2 17 48 0,2-17-44 16,0 0 47-16,-2 14-46 0,2-14 45 0,0 0-50 16,0 0 52-16,-2 13-54 0,2-13 52 0,0 0-52 15,0 0 51-15,0 0-56 0,0 0 43 0,0 0-43 16,0 0 43-16,4 10-45 0,-4-10 47 0,10-4-45 16,-10 4 44-16,15-7 4 0,-15 7-8 15,14-9 1-15,-14 9-4 0,15-5-3 0,-15 5-4 16,14-5-2-16,-14 5 7 0,10-6-7 0,-10 6-2 15,0 0-1-15,15-6 1 0,-15 6 5 16,0 0-5-16,12-2-1 0,-12 2 2 0,0 0-3 16,0 0 7-16,0 0 4 0,0 0-1 0,15 0 6 15,-15 0 2-15,0 0 1 0,0 0-4 16,2 13 2-16,-2-13-48 0,0 0 19 0,-2 18-45 16,2-18-48-16,0 0-37 0,-4 16-53 0,4-16-36 15,0 0-30-15,0 16-9 0,0-16 13 0,0 0 16 16,6 16 29-16,-6-16 0 0,8 9 4 15,-8-9 21-15,15 6 14 0,-15-6 30 0,16 4 12 16,-16-4 32-16,21 2 2 0,-21-2 33 0,21-4 3 16,-21 4 22-16,20-4 8 0,-20 4 29 0,23-6 9 15,-13 1 26-15,1 1 12 0,-3-1 23 0,-8 5 16 16,16-12 15-16,-16 12 23 0,13-12-3 16,-13 12 31-16,10-12-6 0,-10 12 65 0,6-12-25 15,-6 12 24-15,0 0-22 0,7-12 6 0,-7 12-27 16,0 0-11-16,0 0-33 0,0 0-12 0,2-12-33 15,-2 12-3-15,0 0-24 0,0 0 0 16,0 0-23-16,0 0 8 0,0 0-22 0,0 0 9 16,0 0-10-16,0 0 8 0,-7 8-13 0,7-8 5 15,0 0-16-15,0 0 14 0,0 0-13 16,0 0 14-16,0 0-11 0,0 0 12 0,0 0-10 16,0 13 21-16,0-13-10 0,0 0 26 0,0 0-3 15,0 0 24-15,15 3-15 0,-15-3 18 0,0 0-17 16,0 0 26-16,14 0-8 0,-14 0 24 0,0 0-12 15,11-3 15-15,-11 3-14 0,0 0-5 0,10-7-5 16,-10 7 0-16,0 0 3 0,0 0-8 16,8-9 5-16,-8 9-4 0,0 0-7 0,0 0-5 15,0 0-5-15,4-10-11 0,-4 10-14 0,0 0-5 16,0 0-12-16,0 0 12 0,0 0-15 16,0 0 14-16,0 0-9 0,0 0 0 0,0 0 1 15,-6 17 0-15,6-17 2 0,-12 16-41 0,4-8 62 16,-1 3-51-16,-1-4 61 0,0 2-50 15,-1 3 57-15,-1-3-57 0,2 0 55 0,-1-2-51 16,1 2 50-16,2-3-56 0,-1-1 55 0,9-5-51 16,-14 11 57-16,14-11-47 0,-8 6 48 15,8-6-59-15,0 0 48 0,0 0-49 0,0 0 36 16,8-9-41-16,0 1 50 0,2 1-69 0,3-2 49 16,-1-2-8-16,3 0 0 0,1-4 0 0,1 1-6 15,1-1-2-15,1-2 2 0,-2 4 6 0,1-1-6 16,-1-1 5-16,-3 2-4 0,1 2 11 0,-5 1-9 15,2 2 7-15,-3 0 1 0,1 1 9 16,-10 7 1-16,12-9 1 0,-12 9 4 0,0 0 9 16,0 0 12-16,0 0 22 0,-6 5 9 0,-2 4 0 15,-2 1 5-15,-1 2-8 0,-1 3-14 0,1 0 2 16,1 0-22-16,2 1 6 0,-2-2-21 16,3 5 6-16,3-2-13 0,0 0-5 0,2-1-68 15,0 0-39-15,4 1-146 0,0-3-43 0,2-1-61 16,0 0-88-16,0-1-49 0,3-1-9 15,-3-1-23-15,-4-10-270 0,8 17-388 0</inkml:trace>
  <inkml:trace contextRef="#ctx0" brushRef="#br0" timeOffset="-81372.5">24675 11660 209 0,'0'0'570'0,"6"-7"-125"16,-6 7-22-16,0 0-43 0,-4-15 11 0,4 15-69 15,-8-9 5-15,8 9-89 0,-17-10 25 0,7 9-77 16,-2-2 42-16,-3 3-74 0,-1 0-10 16,-1 3-18-16,1 1-10 0,-1 0-35 0,1 2 18 15,1 0-53-15,1 1 21 0,-1-1-47 0,3 2 31 16,4-2-52-16,-3 1 25 0,11-7-41 15,-8 15 31-15,8-15-58 0,0 15 42 0,0-15-64 16,12 14 59-16,-1-10-50 0,1 1 51 0,3-1-53 16,-1 0 62-16,-2-1-49 0,3-2 56 15,-3 2-45-15,-12-3 77 0,23 0-16 0,-23 0 62 0,17 5-5 16,-17-5 29-16,0 0-11 0,14 3 4 16,-14-3-25-16,0 0-4 0,0 0-16 0,-12 14 7 15,3-10-11-15,-3 3 5 0,-3 2-6 0,3-1-8 16,-4 4-4-16,1-1 7 0,1 3-8 15,-1-3-5-15,3 1-10 0,1 1-1 0,1-1-5 16,2 1-4-16,-1-4-2 0,5 3 3 0,0-2-3 16,4-10 7-16,-2 21-4 0,2-21-3 0,8 14-6 15,-8-14-33-15,17 8-57 0,-17-8-33 0,23 3-74 16,-11-6 27-16,1 2-125 0,1-3-12 16,0 1-33-16,1-5-72 0,-3 2-34 0,3-2-36 15,-3 0 2-15,1 0-2 0,-1-4-251 0,-2 2-303 16</inkml:trace>
  <inkml:trace contextRef="#ctx0" brushRef="#br0" timeOffset="-81125.46">25039 11572 338 0,'6'-13'546'0,"-6"13"-80"0,0 0-80 16,-8-9 13-16,8 9-36 0,-15 0-6 0,3 3-8 0,0 1-55 15,-5 3 38-15,-1 5-73 0,-1 2-11 16,-2 2-47-16,-1 3-7 0,1 4-38 0,0 0-22 16,1 3-23-16,3-2-19 0,3 5-22 0,1-1-14 15,3-4-9-15,4 3-11 0,1-3-12 0,3-2-35 16,4 0-47-16,1 1-71 0,1-1-102 16,4-2-66-16,0 2-87 0,5-3-67 0,-1-2-69 15,-2-2-14-15,3-4-355 0,1-1-525 0</inkml:trace>
  <inkml:trace contextRef="#ctx0" brushRef="#br0" timeOffset="-80130.36">25105 11725 44 0,'0'0'328'0,"0"0"-70"0,-4-12-9 16,4 12-43-16,0 0 15 0,-6-14-60 0,6 14 29 15,0 0-72-15,-10-9-21 0,10 9-11 16,0 0 18-16,-13-3-59 0,13 3 20 0,0 0-36 16,0 0 18-16,-16 3-30 0,16-3 17 0,0 0-28 15,-9 11 25-15,9-11-46 0,0 0 43 0,-4 15-37 16,4-15 36-16,2 13-39 0,-2-13 31 15,4 18-33-15,-4-18 38 0,7 17-32 0,-7-17 36 16,10 15 4-16,-10-15 16 0,10 15 8 0,-10-15 10 16,11 8 9-16,-11-8-1 0,6 8 16 0,-6-8 2 15,0 0 0-15,6 11 2 0,-6-11-3 16,0 0-2-16,0 0-4 0,6 10 4 0,-6-10-10 16,0 0-6-16,-6 12-18 0,6-12 9 0,-8 8-23 15,8-8 10-15,-11 12-24 0,11-12 11 16,-10 12-21-16,10-12 6 0,-8 11-20 0,8-11 14 0,0 0-2 15,-9 10-6-15,9-10-3 0,0 0-6 16,0 0-6-16,0 0 6 0,-4 8 1 0,4-8 4 16,0 0-8-16,0 0-6 0,0 0-31 0,17 3-26 15,-17-3-22-15,0 0-15 0,19-4-15 16,-19 4-23-16,12-3-33 0,-12 3-24 0,0 0-57 16,16-3 7-16,-16 3 7 0,0 0-18 0,13-1-6 15,-13 1 4-15,0 0-4 0,0 0-133 16,0 0 75-16</inkml:trace>
  <inkml:trace contextRef="#ctx0" brushRef="#br0" timeOffset="-79600.34">25316 11542 95 0,'0'0'234'0,"0"0"-50"16,0 0-15-16,0 0-44 0,0 0-9 0,0 0-15 15,0 0 7-15,0 0-22 0,-12 3 22 0,12-3-14 16,-11 14 14-16,11-14-42 0,-8 19 28 15,6-7-32-15,2-12 53 0,-2 23-39 0,2-23 40 16,0 28-38-16,2-14 16 0,0-1-26 0,0 2 27 16,2-1-22-16,-2-1 17 0,2 1-6 15,-2-2-1-15,-2-12 2 0,7 19 10 0,-7-19 5 16,2 16 9-16,-2-16-7 0,-6 15-18 0,6-15-16 16,-11 15-12-16,1-9-42 0,0-1-34 0,-3 0-51 15,3-3-55-15,-3 0-100 0,13-2-26 16,-24 1-31-16,24-1-27 0,-23-3-55 0,13-3-195 15,1 0-122-15</inkml:trace>
  <inkml:trace contextRef="#ctx0" brushRef="#br0" timeOffset="-79361.51">25390 11861 3313 0,'-16'27'-289'0,"1"-1"-42"0,-3 0-29 0,-3-4-377 15,0-1-319-15</inkml:trace>
  <inkml:trace contextRef="#ctx0" brushRef="#br0" timeOffset="-75465.27">20723 10846 212 0,'0'0'296'0,"-21"1"-62"0,21-1-44 16,-18 3-27-16,18-3-24 0,-13 5-20 16,13-5-6-16,-14 5-11 0,14-5-5 0,0 0-14 15,-9 10 0-15,9-10-2 0,0 0-3 0,0 0-2 16,5 13-8-16,-5-13-9 0,16 5-11 0,-16-5-7 15,25 1-10-15,-13-1 1 0,7-1-12 16,-3-1-3-16,-1-1-2 0,-1-1-4 0,-1-1 35 16,-3 1 7-16,3-2 10 0,-9 0-17 0,-4 6 20 15,12-15-14-15,-12 15 19 0,-4-15-18 16,4 15 9-16,-17-12-22 0,3 8 14 0,-1 0-14 16,-5 1 14-16,-3 3-15 0,4 3 7 0,-7 1-17 15,-1 2 13-15,0 2-19 0,-4 4 8 16,0 0-17-16,4 3 10 0,-2 3-18 0,4-1-1 15,2 3-2-15,1-1 0 0,7-1-1 0,1 1 0 16,3-1-4-16,1-1 5 0,6 1-8 16,4-2 9-16,0-1-6 0,8 0 5 0,1-1 1 0,-1-4 3 15,6 1-2-15,1-5-14 0,1-2 10 16,3 0-7-16,-1-4 8 0,5 0-9 0,-2-2 9 16,2-2-6-16,-5 0 8 0,5-2-6 15,-4-1 5-15,3-1 3 0,-5 2 17 0,-3 2 12 16,3-3 12-16,-7 2 6 0,5 1 0 0,-7-1-3 15,-8 5-10-15,21-7-7 0,-21 7-12 16,10-5-2-16,-10 5-9 0,0 0 0 0,0 0-4 16,0 0-1-16,0 0 1 0,0 0 0 0,0 0-6 15,0 0 5-15,0 0-5 0,8 9 5 0,-8-9-3 16,0 0-1-16,0 0-2 0,0 0 2 0,-8 10 0 16,8-10 2-16,0 0-4 0,0 0 4 15,0 0-10-15,0 0 7 0,0 0-10 0,0 0-8 16,0 0-7-16,0 0 3 0,12-12 2 0,-3 3 4 15,-3-1 1-15,8 1 3 0,-5-2 0 16,3 0 2-16,-2 1 0 0,3 1 5 0,-3 0-1 16,-2 1 2-16,1 1 1 0,-3 0 2 15,-6 7-3-15,12-9-2 0,-12 9 2 0,0 0 2 0,13-7 0 16,-13 7 8-16,0 0 4 0,0 0 0 16,-9 13-2-16,9-13-2 0,-10 17 0 0,4-9-1 15,0 3-4-15,-3-3-22 0,3 3-36 0,0-1-29 16,2 1-87-16,-2 0 8 0,1-2-74 15,5-9 24-15,-4 21-51 0,4-21-17 0,0 0-61 16,0 15-226-16,0-15-129 0</inkml:trace>
  <inkml:trace contextRef="#ctx0" brushRef="#br0" timeOffset="-74514.53">21033 10977 236 0,'0'0'406'16,"0"0"-71"-16,-4-16-62 0,4 16-50 0,0 0-33 15,-13-8-24-15,13 8-28 0,0 0-22 0,-8-2-21 16,8 2-21-16,0 0-11 0,-14 3-4 0,14-3-16 16,0 0-6-16,-9 11-14 0,9-11 3 15,0 0-45-15,-4 15 46 0,4-15-49 0,4 15 45 16,-4-15-49-16,9 14 57 0,-9-14-53 16,14 14 50-16,-14-14-48 0,17 10 49 0,-7-6-57 15,-10-4 51-15,19 6-47 0,-19-6 53 0,16 2-49 16,-16-2 60-16,0 0-32 0,19-1 44 0,-19 1-36 15,0 0 42-15,16-4-22 0,-16 4 23 0,0 0-9 16,9-6 11-16,-9 6-5 0,0 0-26 16,0 0 9-16,0 0-10 0,0 0-5 0,-5-13-4 15,5 13-21-15,0 0 12 0,0 0-17 0,0 0 13 16,0 0-19-16,-16 1 17 0,16-1-23 16,0 0 12-16,0 0-10 0,0 0 11 0,0 0-25 15,0 16 7-15,0-16-21 0,14 6 23 0,-14-6-34 16,17 5 39-16,-17-5-34 0,23 3 39 15,-23-3 6-15,27 0-37 0,-27 0 44 0,22-3-36 16,-22 3 43-16,23-5-30 0,-23 5 40 0,21-6-24 16,-21 6 36-16,14-8-27 0,-14 8 33 15,13-4 0-15,-13 4-2 0,6-7-1 0,-6 7-3 16,0 0-4-16,12-8-9 0,-12 8 0 0,0 0-7 16,10-4-2-16,-10 4-4 0,0 0-7 0,0 0-5 15,9-5-8-15,-9 5 2 0,0 0-4 16,0 0 2-16,0 0-24 0,0 0 28 0,0 0-23 15,0 0 29-15,0 0-21 0,12 2 30 0,-12-2-27 16,0 0 35-16,0 0-33 0,-6 10 32 16,6-10-28-16,-6 10 36 0,6-10-34 0,-9 10 30 15,9-10-27-15,-8 9 20 0,8-9-25 0,0 0 30 16,-6 12-29-16,6-12 28 0,0 0-36 0,0 0 38 16,0 0-28-16,-4 12 33 0,4-12-32 15,0 0 28-15,0 0-25 0,18-3 28 0,-18 3-26 16,17-9 25-16,-7 3-27 0,-1-2 35 0,1-3-17 15,-2 3 27-15,3-3 2 0,-3 2 1 0,0-3 0 16,0-1-2-16,1 0-1 0,-3 0 7 16,-2-1 4-16,0 2 34 0,2-1-12 0,-6 13 11 15,9-17-31-15,-9 17 6 0,2-16-29 0,-2 16 11 16,0 0-25-16,0 0 9 0,-9-9-16 16,9 9-3-16,-8 4 1 0,8-4-2 0,-12 14 0 15,12-14 0-15,-9 18 0 0,9-18-6 16,-6 20-4-16,6-20-12 0,0 22-23 0,0-22-6 0,6 20-26 15,-1-11 0-15,3 1-33 0,0-2 27 16,2 1-27-16,3-4 51 0,-1 0-29 0,-1 0 59 16,3-1-34-16,-2-1 54 0,-12-3-24 0,21 4 55 15,-21-4 0-15,17 4 47 0,-17-4-6 16,0 0 17-16,0 0-7 0,14 2 1 0,-14-2-15 16,0 0 3-16,0 0-11 0,0 0 5 0,0 0-10 15,-14 2-6-15,14-2-9 0,0 0-4 16,0 0-13-16,-13 5-1 0,13-5-4 0,0 0 0 15,0 0-4-15,0 0 0 0,0 0-6 0,2 14-2 16,-2-14-22-16,11 5 1 0,-11-5-19 0,14 7 8 16,-14-7-17-16,13 5 14 0,-13-5-5 15,0 0 13-15,16 1-29 0,-16-1 9 0,0 0-47 16,0 0 16-16,12-3-71 0,-12 3 21 0,0 0-66 16,0 0-11-16,0 0-44 0,0 0-71 15,5-12-208-15,-5 12-92 0</inkml:trace>
  <inkml:trace contextRef="#ctx0" brushRef="#br0" timeOffset="-74244.93">21800 10958 290 0,'0'0'472'0,"0"0"-94"0,0 0-80 0,0 0-49 15,4-10-92-15,-4 10 9 0,0 0-47 0,0 0 58 16,0 0-16-16,0 0 9 0,6 16-23 15,-6-16 7-15,4 21 2 0,-4-21 0 0,2 24 15 16,-2-24 5-16,0 25 57 0,0-11-26 0,-2-3 9 16,-2 2 21-16,0-1-43 0,-2-1-9 0,-4-1-47 15,5 1-7-15,-5-3-46 0,2 1 13 16,0-3-42-16,-1 0 0 0,9-6-64 0,-12 11-10 16,12-11-94-16,-8 8-89 0,8-8-82 0,0 0-66 15,0 0-82-15,0 0 9 0,0 0-64 0,0 0-74 16,0 0-246-16,0 0-411 0</inkml:trace>
  <inkml:trace contextRef="#ctx0" brushRef="#br0" timeOffset="-73827.18">20956 11313 23 0,'-26'4'578'0,"-1"-1"-180"0,0 1-6 0,6-1-56 16,-2 0-15-16,5-1-46 0,3 1-17 16,-1 2-27-16,5-5-19 0,11 0 55 0,-12 7 7 15,12-7 26-15,12 7-16 0,9 0-23 0,8-3-39 16,21 4-21-16,8-3-30 0,28 6-31 0,12-3 2 15,7 2-20-15,2-3-1 0,1 2-14 16,6-2 5-16,-3 2-15 0,-3-2-4 0,-5 1-15 16,-4-2-17-16,-8 1-10 0,-20-1-12 0,-18-2-7 15,-3 2-12-15,-9-4-30 0,-10 2-17 16,-2-1-16-16,-8-3-16 0,0 3-13 0,-7-2-22 16,1 2-47-16,-15-3-39 0,0 0-13 0,0 0-24 15,0 0 11-15,-17 5-7 0,0-3 11 16,-3-2 2-16,-3 0-16 0,0 1-6 0,-2 0-21 15,3-1-13-15,-3 3-17 0,4-1-51 0,1-1-20 16,-1 0-34-16,2-1-292 0,5 0-226 0</inkml:trace>
  <inkml:trace contextRef="#ctx0" brushRef="#br0" timeOffset="-73195.43">21947 10789 75 0,'-7'-12'407'0,"7"12"-89"0,-12-11-31 0,12 11-40 15,-14-7-42-15,14 7-10 0,-21-4-20 16,21 4 10-16,-23 6-34 0,9-1 11 0,-3 6-12 16,-1 2 3-16,-1 2-2 0,-2 8-1 0,1-1-5 15,-1 5-14-15,4 2-9 0,3 2-28 0,-1 0-9 16,5 1-23-16,2-2-5 0,4 0-18 0,0-2 1 15,4-2-22-15,4 1-40 0,0 0-36 16,4-1-62-16,-2-1-45 0,7-1-104 0,-3-4-8 16,2-1-87-16,1-1-431 0,-1-5-399 15</inkml:trace>
  <inkml:trace contextRef="#ctx0" brushRef="#br0" timeOffset="-72977.51">22131 11004 302 0,'12'-8'366'0,"-2"3"34"16,3 4-74-16,-13 1 19 0,25 0-22 0,-11 4-14 15,-4 2-10-15,3 1-14 0,-3 4 24 0,0-3-45 16,-3 6 21-16,-1-1-56 0,-2 3 1 16,-2-1-65-16,-4 0 4 0,-2 2-62 0,-2 0 2 15,-7 2-42-15,1 0-6 0,-3-1-102 0,1-1-76 16,-7 0-83-16,5-1-91 0,-5-1-120 0,0-2-97 15,-1-1-555-15,-3-3-716 0</inkml:trace>
  <inkml:trace contextRef="#ctx0" brushRef="#br0" timeOffset="-69487.48">21924 9657 226 0,'0'0'437'0,"4"-13"-113"15,-4 13-41-15,0 0-30 0,4-16-30 16,-4 16 6-16,2-15-33 0,-2 15 7 0,-2-17-31 16,2 17-10-16,-2-21-42 0,2 21 46 0,-6-23 23 15,0 11 49-15,-1 1 5 0,-1-2-31 0,-2 2-51 16,-3 1-48-16,-1 2-37 0,-5 4-17 16,-1 1-12-16,-3 3 0 0,-10 2 17 0,-2 3 18 15,-11 7 4-15,-3 3-1 0,-1 3-3 0,-18 12 0 16,2 1 4-16,4 4 1 0,4 3-14 0,2 3-5 15,6 5-17-15,3 4-6 0,10-7-3 16,10-1-15-16,4 4 0 0,4 2-9 0,3 2 0 16,8 0-3-16,3 1-3 0,8-7-1 15,5 4 1-15,8 0-2 0,9-6-5 0,6-3 5 16,21 9-6-16,6-12 11 0,8-6-2 0,-2-14 5 16,-6-6 10-16,4-6 18 0,6-8 13 0,23-10 29 15,2-6 4-15,-4-10 4 0,-6-2-22 16,-5-5 3-16,-8-4-24 0,-10-5 8 0,-8-3-24 15,-6-4 3-15,-20 4-32 0,-7 4 33 0,-9-3-7 16,-3 0 9-16,-7 3-7 0,-5-4-1 0,-5 0-13 16,-4 2 7-16,-7 1-19 0,0 3-2 15,-4 3-15-15,1 2-3 0,-3 3-21 0,0 7-34 16,4 4-36-16,0 4-56 0,3 4-75 0,1 4-84 16,3 4 40-16,-1 1-30 0,3 7-22 15,-1 5 11-15,3 1-27 0,1 6-16 0,3 2-26 16,0 3-40-16,8 1-474 0,0 2-542 0</inkml:trace>
  <inkml:trace contextRef="#ctx0" brushRef="#br0" timeOffset="-68869.5">23536 9605 334 0,'-4'-11'354'0,"0"-1"-65"0,-2 0 36 0,0 2-79 15,-1-3 36-15,-1 1-31 0,0 0-7 0,-3 1-20 16,1 0-7-16,-2 0-6 0,-1 1-22 16,-3 2 4-16,-1 0-31 0,-1 3 21 0,-3 2-32 15,-2 3-8-15,-4 4-1 0,-8 7 1 0,-4 5 6 16,-4 9 11-16,-15 13-17 0,0 6 1 15,4 6-18-15,0 6 2 0,3 4-25 0,5 2-14 16,3 1 9-16,8 0-26 0,10-12 7 0,6-5-25 16,7-1 22-16,8-3 2 0,4-4 6 15,8 1 14-15,8-1 16 0,9-1-8 0,6-5 6 16,9-3-3-16,3-5 13 0,9-4 22 0,22 0 17 16,-10-8-7-16,-4-7-5 0,2-3-21 0,0-7-34 15,0-3 0-15,19-5-27 0,-5-10-12 0,-18 2-4 16,-12 1-10-16,-3-6 31 0,-4-1-51 0,-6-3-1 15,-4-5-2-15,-6-3-25 0,-2 2 1 0,-11 2-18 16,-2-3 14-16,-6 7-28 0,-4-1-1 16,-4-3-24-16,-6-1-32 0,-7-3-20 0,-6 4-20 15,-4 1-25-15,-6 1-44 0,-2 1-83 0,-6 4-17 16,-19-8-118-16,10 10 43 0,4 3 51 0,-3 4-24 16,1 0-49-16,-4 5 24 0,1 3-24 0,-3 1-57 15,0 5-55-15,-6 2-326 0,4 6-460 16</inkml:trace>
  <inkml:trace contextRef="#ctx0" brushRef="#br0" timeOffset="-64570.73">5269 11506 189 0,'-12'7'485'0,"12"-7"-131"16,0 0-85-16,-13 6-55 0,13-6-37 0,0 0-34 15,0 0-21-15,0 0-15 0,0 0 36 0,0 0 0 16,0 0 19-16,13 4-16 0,1-8 6 0,3-2-33 15,7-3-2-15,8-4-32 0,7-3 0 16,2-1-27-16,3-2 4 0,1-2-24 0,0 0-6 16,1 1-1-16,-1-3-5 0,1 1-2 0,-1-1-3 15,1-2-1-15,-1 3-1 0,-3-1-8 16,-1 3 15-16,-4-1-21 0,-8 6 14 0,-2 2-20 16,-2 1 13-16,-7 2-13 0,-1 1 15 0,0 2-16 15,-5-1 12-15,0 2-26 0,-1 2 8 16,-1 0-33-16,-10 4-7 0,14-7-51 0,-14 7-29 15,0 0-45-15,0 0-51 0,0 0-26 0,7 12-41 16,-7-12-26-16,-11 19-331 0,3-8-205 0</inkml:trace>
  <inkml:trace contextRef="#ctx0" brushRef="#br0" timeOffset="-64158.88">5358 11961 7 0,'-12'4'456'0,"12"-4"-69"0,-23 4-78 0,23-4-64 15,-19 5-36-15,19-5-27 0,-12 3-70 0,12-3 40 16,0 0-62-16,-15 4 138 0,15-4-140 15,0 0 10-15,0 0 23 0,0 0 11 16,7-12 7-16,5 5-5 0,4 0-12 0,7-5-12 16,6-3-5-16,6-4 6 0,3 0-26 0,3-3 11 15,0 1-21-15,1-1 13 0,-1 2-11 16,0-3 6-16,1 1-10 0,-1-1-7 0,-2 2-8 16,0 2-4-16,1-3-11 0,-5 4-5 0,-4 1-10 15,-2 2-3-15,-4 1-11 0,-3 5-3 0,-1-3 1 16,-4 2-8-16,-3 3 6 0,1 1 0 0,-3-1-4 15,0 1-1-15,-1 0-1 0,-11 6-1 16,16-7-24-16,-16 7-26 0,15-7-37 0,-15 7-16 16,0 0-40-16,12-5-6 0,-12 5-41 15,0 0-10-15,0 0-24 0,0 0-29 0,0 0-14 16,0 13-64-16,0-13-22 0,-12 22-338 0,5-13-254 16</inkml:trace>
  <inkml:trace contextRef="#ctx0" brushRef="#br0" timeOffset="-63259.95">5428 12524 153 0,'0'0'501'0,"-14"-2"-121"16,14 2-79-16,0 0-44 0,-15-3-26 0,15 3-24 15,0 0-24-15,0 0-16 0,-12-1-5 0,12 1-18 16,0 0-7-16,0 0-7 0,0 0-17 0,-12-2-13 15,12 2-22-15,0 0-8 0,0 0-4 16,0 0-4-16,6-14 24 0,2 5-25 0,2 0 17 16,5-2-27-16,3-3 14 0,7-2-21 0,2-2 18 15,2 1-19-15,4-6 0 0,0 2 3 16,2 0 5-16,-2-1 2 0,0 3-2 0,3 0-6 16,-7 0-3-16,-1 4-3 0,1 0-9 15,-2-1-1-15,-4 4-9 0,-2-3 0 0,-1 7-7 0,-1-3 6 16,-5 4-9-16,1-1-4 0,-1 1 2 15,-3 1 0-15,-1 0-2 0,0 2-4 0,-10 4 3 16,17-9 2-16,-17 9-3 0,12-6 0 0,-12 6-4 16,0 0-1-16,13-6-6 0,-13 6-22 15,0 0-22-15,0 0-29 0,0 0-27 0,10-4-32 16,-10 4-50-16,0 0-19 0,0 0-25 0,0 0-22 16,-6 17-61-16,6-17-25 0,-13 15-81 15,7-7-250-15,-4 0-231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3C1A20-E642-F347-A89C-E093F8996D44}" type="datetimeFigureOut">
              <a:rPr lang="en-US" smtClean="0"/>
              <a:t>11/14/2021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91505C-62D6-AB42-AEF7-53FE9E8A8B2F}" type="slidenum">
              <a:rPr lang="en-US" smtClean="0"/>
              <a:t>‹#›</a:t>
            </a:fld>
            <a:endParaRPr lang="en-US"/>
          </a:p>
        </p:txBody>
      </p:sp>
    </p:spTree>
    <p:extLst>
      <p:ext uri="{BB962C8B-B14F-4D97-AF65-F5344CB8AC3E}">
        <p14:creationId xmlns:p14="http://schemas.microsoft.com/office/powerpoint/2010/main" val="28778728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1</a:t>
            </a:fld>
            <a:endParaRPr lang="en-US"/>
          </a:p>
        </p:txBody>
      </p:sp>
    </p:spTree>
    <p:extLst>
      <p:ext uri="{BB962C8B-B14F-4D97-AF65-F5344CB8AC3E}">
        <p14:creationId xmlns:p14="http://schemas.microsoft.com/office/powerpoint/2010/main" val="3357488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28845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11.xml"/><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chart" Target="../charts/chart1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4.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7"/>
            <a:ext cx="2057400" cy="273844"/>
          </a:xfrm>
        </p:spPr>
        <p:txBody>
          <a:bodyPr/>
          <a:lstStyle>
            <a:lvl1pPr>
              <a:defRPr>
                <a:solidFill>
                  <a:srgbClr val="E72D40"/>
                </a:solidFill>
              </a:defRPr>
            </a:lvl1pPr>
          </a:lstStyle>
          <a:p>
            <a:fld id="{C65558FE-7BAE-4F41-B1DE-C9E081343886}" type="datetime1">
              <a:rPr lang="en-IN" smtClean="0"/>
              <a:t>14-11-2021</a:t>
            </a:fld>
            <a:endParaRPr lang="en-IN" dirty="0"/>
          </a:p>
        </p:txBody>
      </p:sp>
      <p:sp>
        <p:nvSpPr>
          <p:cNvPr id="6" name="Slide Number Placeholder 5"/>
          <p:cNvSpPr>
            <a:spLocks noGrp="1"/>
          </p:cNvSpPr>
          <p:nvPr>
            <p:ph type="sldNum" sz="quarter" idx="12"/>
          </p:nvPr>
        </p:nvSpPr>
        <p:spPr>
          <a:xfrm>
            <a:off x="6616976" y="4012406"/>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0"/>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22" y="571887"/>
            <a:ext cx="2057400" cy="548993"/>
          </a:xfrm>
          <a:prstGeom prst="rect">
            <a:avLst/>
          </a:prstGeom>
        </p:spPr>
      </p:pic>
    </p:spTree>
    <p:extLst>
      <p:ext uri="{BB962C8B-B14F-4D97-AF65-F5344CB8AC3E}">
        <p14:creationId xmlns:p14="http://schemas.microsoft.com/office/powerpoint/2010/main" val="2223680965"/>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2 Line Title, Infographics and Caption">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E02A8A3-DB71-4204-8178-44D43F0A7DDB}"/>
              </a:ext>
            </a:extLst>
          </p:cNvPr>
          <p:cNvSpPr/>
          <p:nvPr userDrawn="1"/>
        </p:nvSpPr>
        <p:spPr>
          <a:xfrm>
            <a:off x="-1" y="600076"/>
            <a:ext cx="9144001" cy="454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Rectangle 9">
            <a:extLst>
              <a:ext uri="{FF2B5EF4-FFF2-40B4-BE49-F238E27FC236}">
                <a16:creationId xmlns:a16="http://schemas.microsoft.com/office/drawing/2014/main" id="{3DC02D0B-A252-47F4-90C6-E6D73E995E19}"/>
              </a:ext>
            </a:extLst>
          </p:cNvPr>
          <p:cNvSpPr/>
          <p:nvPr userDrawn="1"/>
        </p:nvSpPr>
        <p:spPr>
          <a:xfrm>
            <a:off x="-3" y="-20049"/>
            <a:ext cx="9144001" cy="5143500"/>
          </a:xfrm>
          <a:prstGeom prst="rect">
            <a:avLst/>
          </a:prstGeom>
          <a:blipFill>
            <a:blip r:embed="rId2">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6" name="Picture Placeholder 55">
            <a:extLst>
              <a:ext uri="{FF2B5EF4-FFF2-40B4-BE49-F238E27FC236}">
                <a16:creationId xmlns:a16="http://schemas.microsoft.com/office/drawing/2014/main" id="{DD8D96AE-F6F4-434E-9686-AF89D00D27E4}"/>
              </a:ext>
            </a:extLst>
          </p:cNvPr>
          <p:cNvSpPr>
            <a:spLocks noGrp="1"/>
          </p:cNvSpPr>
          <p:nvPr>
            <p:ph type="pic" sz="quarter" idx="23"/>
          </p:nvPr>
        </p:nvSpPr>
        <p:spPr>
          <a:xfrm>
            <a:off x="-2" y="-12112"/>
            <a:ext cx="9144002" cy="5147675"/>
          </a:xfrm>
          <a:prstGeom prst="rect">
            <a:avLst/>
          </a:prstGeom>
        </p:spPr>
        <p:txBody>
          <a:bodyPr/>
          <a:lstStyle/>
          <a:p>
            <a:endParaRPr lang="en-IN"/>
          </a:p>
        </p:txBody>
      </p:sp>
      <p:sp>
        <p:nvSpPr>
          <p:cNvPr id="61" name="Picture Placeholder 60">
            <a:extLst>
              <a:ext uri="{FF2B5EF4-FFF2-40B4-BE49-F238E27FC236}">
                <a16:creationId xmlns:a16="http://schemas.microsoft.com/office/drawing/2014/main" id="{1F6816D9-B4AF-47C1-8C5D-860514751DF3}"/>
              </a:ext>
            </a:extLst>
          </p:cNvPr>
          <p:cNvSpPr>
            <a:spLocks noGrp="1"/>
          </p:cNvSpPr>
          <p:nvPr>
            <p:ph type="pic" sz="quarter" idx="22"/>
          </p:nvPr>
        </p:nvSpPr>
        <p:spPr>
          <a:xfrm>
            <a:off x="10220734" y="-3856910"/>
            <a:ext cx="9144001" cy="5147675"/>
          </a:xfrm>
          <a:custGeom>
            <a:avLst/>
            <a:gdLst>
              <a:gd name="connsiteX0" fmla="*/ 1 w 9144001"/>
              <a:gd name="connsiteY0" fmla="*/ 0 h 5147675"/>
              <a:gd name="connsiteX1" fmla="*/ 9144001 w 9144001"/>
              <a:gd name="connsiteY1" fmla="*/ 0 h 5147675"/>
              <a:gd name="connsiteX2" fmla="*/ 9144001 w 9144001"/>
              <a:gd name="connsiteY2" fmla="*/ 2897600 h 5147675"/>
              <a:gd name="connsiteX3" fmla="*/ 9144001 w 9144001"/>
              <a:gd name="connsiteY3" fmla="*/ 3191288 h 5147675"/>
              <a:gd name="connsiteX4" fmla="*/ 9144001 w 9144001"/>
              <a:gd name="connsiteY4" fmla="*/ 5147088 h 5147675"/>
              <a:gd name="connsiteX5" fmla="*/ 4727575 w 9144001"/>
              <a:gd name="connsiteY5" fmla="*/ 5147088 h 5147675"/>
              <a:gd name="connsiteX6" fmla="*/ 4727575 w 9144001"/>
              <a:gd name="connsiteY6" fmla="*/ 5147675 h 5147675"/>
              <a:gd name="connsiteX7" fmla="*/ 3650997 w 9144001"/>
              <a:gd name="connsiteY7" fmla="*/ 5147675 h 5147675"/>
              <a:gd name="connsiteX8" fmla="*/ 2002040 w 9144001"/>
              <a:gd name="connsiteY8" fmla="*/ 5147675 h 5147675"/>
              <a:gd name="connsiteX9" fmla="*/ 528199 w 9144001"/>
              <a:gd name="connsiteY9" fmla="*/ 4498138 h 5147675"/>
              <a:gd name="connsiteX10" fmla="*/ 371258 w 9144001"/>
              <a:gd name="connsiteY10" fmla="*/ 4301898 h 5147675"/>
              <a:gd name="connsiteX11" fmla="*/ 372954 w 9144001"/>
              <a:gd name="connsiteY11" fmla="*/ 4302311 h 5147675"/>
              <a:gd name="connsiteX12" fmla="*/ 416872 w 9144001"/>
              <a:gd name="connsiteY12" fmla="*/ 4305173 h 5147675"/>
              <a:gd name="connsiteX13" fmla="*/ 421076 w 9144001"/>
              <a:gd name="connsiteY13" fmla="*/ 4304692 h 5147675"/>
              <a:gd name="connsiteX14" fmla="*/ 519767 w 9144001"/>
              <a:gd name="connsiteY14" fmla="*/ 4330646 h 5147675"/>
              <a:gd name="connsiteX15" fmla="*/ 1631739 w 9144001"/>
              <a:gd name="connsiteY15" fmla="*/ 4032541 h 5147675"/>
              <a:gd name="connsiteX16" fmla="*/ 1631739 w 9144001"/>
              <a:gd name="connsiteY16" fmla="*/ 4305790 h 5147675"/>
              <a:gd name="connsiteX17" fmla="*/ 2008581 w 9144001"/>
              <a:gd name="connsiteY17" fmla="*/ 4305790 h 5147675"/>
              <a:gd name="connsiteX18" fmla="*/ 2008581 w 9144001"/>
              <a:gd name="connsiteY18" fmla="*/ 3717145 h 5147675"/>
              <a:gd name="connsiteX19" fmla="*/ 2008582 w 9144001"/>
              <a:gd name="connsiteY19" fmla="*/ 3717145 h 5147675"/>
              <a:gd name="connsiteX20" fmla="*/ 2008582 w 9144001"/>
              <a:gd name="connsiteY20" fmla="*/ 3341860 h 5147675"/>
              <a:gd name="connsiteX21" fmla="*/ 998932 w 9144001"/>
              <a:gd name="connsiteY21" fmla="*/ 3341860 h 5147675"/>
              <a:gd name="connsiteX22" fmla="*/ 998932 w 9144001"/>
              <a:gd name="connsiteY22" fmla="*/ 3717145 h 5147675"/>
              <a:gd name="connsiteX23" fmla="*/ 1373490 w 9144001"/>
              <a:gd name="connsiteY23" fmla="*/ 3717145 h 5147675"/>
              <a:gd name="connsiteX24" fmla="*/ 1303666 w 9144001"/>
              <a:gd name="connsiteY24" fmla="*/ 3798867 h 5147675"/>
              <a:gd name="connsiteX25" fmla="*/ 9481 w 9144001"/>
              <a:gd name="connsiteY25" fmla="*/ 3224240 h 5147675"/>
              <a:gd name="connsiteX26" fmla="*/ 4951 w 9144001"/>
              <a:gd name="connsiteY26" fmla="*/ 3236367 h 5147675"/>
              <a:gd name="connsiteX27" fmla="*/ 2684 w 9144001"/>
              <a:gd name="connsiteY27" fmla="*/ 3191288 h 5147675"/>
              <a:gd name="connsiteX28" fmla="*/ 1 w 9144001"/>
              <a:gd name="connsiteY28" fmla="*/ 3191288 h 5147675"/>
              <a:gd name="connsiteX29" fmla="*/ 1 w 9144001"/>
              <a:gd name="connsiteY29" fmla="*/ 3137961 h 5147675"/>
              <a:gd name="connsiteX30" fmla="*/ 0 w 9144001"/>
              <a:gd name="connsiteY30" fmla="*/ 3137939 h 5147675"/>
              <a:gd name="connsiteX31" fmla="*/ 0 w 9144001"/>
              <a:gd name="connsiteY31" fmla="*/ 3137938 h 5147675"/>
              <a:gd name="connsiteX32" fmla="*/ 0 w 9144001"/>
              <a:gd name="connsiteY32" fmla="*/ 1645650 h 5147675"/>
              <a:gd name="connsiteX33" fmla="*/ 1 w 9144001"/>
              <a:gd name="connsiteY33" fmla="*/ 1645650 h 51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144001" h="5147675">
                <a:moveTo>
                  <a:pt x="1" y="0"/>
                </a:moveTo>
                <a:lnTo>
                  <a:pt x="9144001" y="0"/>
                </a:lnTo>
                <a:lnTo>
                  <a:pt x="9144001" y="2897600"/>
                </a:lnTo>
                <a:lnTo>
                  <a:pt x="9144001" y="3191288"/>
                </a:lnTo>
                <a:lnTo>
                  <a:pt x="9144001" y="5147088"/>
                </a:lnTo>
                <a:lnTo>
                  <a:pt x="4727575" y="5147088"/>
                </a:lnTo>
                <a:lnTo>
                  <a:pt x="4727575" y="5147675"/>
                </a:lnTo>
                <a:lnTo>
                  <a:pt x="3650997" y="5147675"/>
                </a:lnTo>
                <a:lnTo>
                  <a:pt x="2002040" y="5147675"/>
                </a:lnTo>
                <a:cubicBezTo>
                  <a:pt x="1418959" y="5147675"/>
                  <a:pt x="894096" y="4897452"/>
                  <a:pt x="528199" y="4498138"/>
                </a:cubicBezTo>
                <a:lnTo>
                  <a:pt x="371258" y="4301898"/>
                </a:lnTo>
                <a:lnTo>
                  <a:pt x="372954" y="4302311"/>
                </a:lnTo>
                <a:cubicBezTo>
                  <a:pt x="387739" y="4304577"/>
                  <a:pt x="402446" y="4305517"/>
                  <a:pt x="416872" y="4305173"/>
                </a:cubicBezTo>
                <a:lnTo>
                  <a:pt x="421076" y="4304692"/>
                </a:lnTo>
                <a:lnTo>
                  <a:pt x="519767" y="4330646"/>
                </a:lnTo>
                <a:cubicBezTo>
                  <a:pt x="804007" y="4390620"/>
                  <a:pt x="1306113" y="4394625"/>
                  <a:pt x="1631739" y="4032541"/>
                </a:cubicBezTo>
                <a:lnTo>
                  <a:pt x="1631739" y="4305790"/>
                </a:lnTo>
                <a:lnTo>
                  <a:pt x="2008581" y="4305790"/>
                </a:lnTo>
                <a:lnTo>
                  <a:pt x="2008581" y="3717145"/>
                </a:lnTo>
                <a:lnTo>
                  <a:pt x="2008582" y="3717145"/>
                </a:lnTo>
                <a:lnTo>
                  <a:pt x="2008582" y="3341860"/>
                </a:lnTo>
                <a:lnTo>
                  <a:pt x="998932" y="3341860"/>
                </a:lnTo>
                <a:lnTo>
                  <a:pt x="998932" y="3717145"/>
                </a:lnTo>
                <a:lnTo>
                  <a:pt x="1373490" y="3717145"/>
                </a:lnTo>
                <a:lnTo>
                  <a:pt x="1303666" y="3798867"/>
                </a:lnTo>
                <a:cubicBezTo>
                  <a:pt x="914338" y="4173453"/>
                  <a:pt x="32448" y="3945809"/>
                  <a:pt x="9481" y="3224240"/>
                </a:cubicBezTo>
                <a:lnTo>
                  <a:pt x="4951" y="3236367"/>
                </a:lnTo>
                <a:lnTo>
                  <a:pt x="2684" y="3191288"/>
                </a:lnTo>
                <a:lnTo>
                  <a:pt x="1" y="3191288"/>
                </a:lnTo>
                <a:lnTo>
                  <a:pt x="1" y="3137961"/>
                </a:lnTo>
                <a:lnTo>
                  <a:pt x="0" y="3137939"/>
                </a:lnTo>
                <a:lnTo>
                  <a:pt x="0" y="3137938"/>
                </a:lnTo>
                <a:lnTo>
                  <a:pt x="0" y="1645650"/>
                </a:lnTo>
                <a:lnTo>
                  <a:pt x="1" y="1645650"/>
                </a:lnTo>
                <a:close/>
              </a:path>
            </a:pathLst>
          </a:custGeom>
        </p:spPr>
        <p:txBody>
          <a:bodyPr wrap="square">
            <a:noAutofit/>
          </a:bodyPr>
          <a:lstStyle/>
          <a:p>
            <a:endParaRPr lang="en-IN"/>
          </a:p>
        </p:txBody>
      </p:sp>
      <p:sp>
        <p:nvSpPr>
          <p:cNvPr id="133" name="Date Placeholder 132">
            <a:extLst>
              <a:ext uri="{FF2B5EF4-FFF2-40B4-BE49-F238E27FC236}">
                <a16:creationId xmlns:a16="http://schemas.microsoft.com/office/drawing/2014/main" id="{9AC3D831-327E-4ADF-B27E-32AC0913EAB3}"/>
              </a:ext>
            </a:extLst>
          </p:cNvPr>
          <p:cNvSpPr>
            <a:spLocks noGrp="1"/>
          </p:cNvSpPr>
          <p:nvPr>
            <p:ph type="dt" sz="half" idx="15"/>
          </p:nvPr>
        </p:nvSpPr>
        <p:spPr/>
        <p:txBody>
          <a:bodyPr/>
          <a:lstStyle/>
          <a:p>
            <a:fld id="{6864892D-382A-F246-85F9-E706314457B1}" type="datetime1">
              <a:rPr lang="en-IN" smtClean="0"/>
              <a:t>14-11-2021</a:t>
            </a:fld>
            <a:endParaRPr lang="en-IN"/>
          </a:p>
        </p:txBody>
      </p:sp>
      <p:sp>
        <p:nvSpPr>
          <p:cNvPr id="135" name="Slide Number Placeholder 134">
            <a:extLst>
              <a:ext uri="{FF2B5EF4-FFF2-40B4-BE49-F238E27FC236}">
                <a16:creationId xmlns:a16="http://schemas.microsoft.com/office/drawing/2014/main" id="{9B4DE495-883A-4C30-86EF-E937F42C25B7}"/>
              </a:ext>
            </a:extLst>
          </p:cNvPr>
          <p:cNvSpPr>
            <a:spLocks noGrp="1"/>
          </p:cNvSpPr>
          <p:nvPr>
            <p:ph type="sldNum" sz="quarter" idx="17"/>
          </p:nvPr>
        </p:nvSpPr>
        <p:spPr/>
        <p:txBody>
          <a:bodyPr/>
          <a:lstStyle/>
          <a:p>
            <a:fld id="{273EEA2F-D825-49D3-9C25-497F06EFD3F7}" type="slidenum">
              <a:rPr lang="en-IN" smtClean="0"/>
              <a:t>‹#›</a:t>
            </a:fld>
            <a:endParaRPr lang="en-IN"/>
          </a:p>
        </p:txBody>
      </p:sp>
      <p:sp>
        <p:nvSpPr>
          <p:cNvPr id="3" name="Text Placeholder 2">
            <a:extLst>
              <a:ext uri="{FF2B5EF4-FFF2-40B4-BE49-F238E27FC236}">
                <a16:creationId xmlns:a16="http://schemas.microsoft.com/office/drawing/2014/main" id="{03F92C22-F16A-420C-A7E7-19AE8DFA3CB4}"/>
              </a:ext>
            </a:extLst>
          </p:cNvPr>
          <p:cNvSpPr>
            <a:spLocks noGrp="1"/>
          </p:cNvSpPr>
          <p:nvPr>
            <p:ph type="body" sz="quarter" idx="18" hasCustomPrompt="1"/>
          </p:nvPr>
        </p:nvSpPr>
        <p:spPr>
          <a:xfrm>
            <a:off x="3213848" y="3489722"/>
            <a:ext cx="5355081" cy="837009"/>
          </a:xfrm>
          <a:prstGeom prst="rect">
            <a:avLst/>
          </a:prstGeom>
        </p:spPr>
        <p:txBody>
          <a:bodyPr/>
          <a:lstStyle>
            <a:lvl1pPr marL="214313" indent="-214313">
              <a:buFontTx/>
              <a:buBlip>
                <a:blip r:embed="rId3"/>
              </a:buBlip>
              <a:defRPr sz="1200" b="0">
                <a:latin typeface="Proxima Nova Rg" panose="02000506030000020004" pitchFamily="50" charset="0"/>
              </a:defRPr>
            </a:lvl1pPr>
          </a:lstStyle>
          <a:p>
            <a:pPr lvl="0"/>
            <a:r>
              <a:rPr lang="en-US" dirty="0"/>
              <a:t>Click to add text</a:t>
            </a:r>
          </a:p>
        </p:txBody>
      </p:sp>
      <p:pic>
        <p:nvPicPr>
          <p:cNvPr id="5" name="Picture 4">
            <a:extLst>
              <a:ext uri="{FF2B5EF4-FFF2-40B4-BE49-F238E27FC236}">
                <a16:creationId xmlns:a16="http://schemas.microsoft.com/office/drawing/2014/main" id="{EBA45E11-4B71-49A2-A5CA-2C1C5CC58B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13847" y="2234762"/>
            <a:ext cx="5373512" cy="1110800"/>
          </a:xfrm>
          <a:prstGeom prst="rect">
            <a:avLst/>
          </a:prstGeom>
        </p:spPr>
      </p:pic>
      <p:sp>
        <p:nvSpPr>
          <p:cNvPr id="12" name="Title 11">
            <a:extLst>
              <a:ext uri="{FF2B5EF4-FFF2-40B4-BE49-F238E27FC236}">
                <a16:creationId xmlns:a16="http://schemas.microsoft.com/office/drawing/2014/main" id="{C300AC66-03C0-4421-B116-D790883D5410}"/>
              </a:ext>
            </a:extLst>
          </p:cNvPr>
          <p:cNvSpPr txBox="1">
            <a:spLocks/>
          </p:cNvSpPr>
          <p:nvPr userDrawn="1"/>
        </p:nvSpPr>
        <p:spPr>
          <a:xfrm>
            <a:off x="642167" y="610235"/>
            <a:ext cx="5493203" cy="864394"/>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US" sz="3600" dirty="0">
                <a:solidFill>
                  <a:srgbClr val="F5333F"/>
                </a:solidFill>
                <a:latin typeface="Neue Plak" panose="020B0804030202020204" pitchFamily="34" charset="0"/>
              </a:rPr>
              <a:t>Click to add Title</a:t>
            </a:r>
            <a:endParaRPr lang="en-IN" sz="3600" dirty="0">
              <a:solidFill>
                <a:srgbClr val="F5333F"/>
              </a:solidFill>
              <a:latin typeface="Neue Plak" panose="020B0804030202020204" pitchFamily="34" charset="0"/>
            </a:endParaRPr>
          </a:p>
        </p:txBody>
      </p:sp>
      <p:sp>
        <p:nvSpPr>
          <p:cNvPr id="45" name="Freeform: Shape 44">
            <a:extLst>
              <a:ext uri="{FF2B5EF4-FFF2-40B4-BE49-F238E27FC236}">
                <a16:creationId xmlns:a16="http://schemas.microsoft.com/office/drawing/2014/main" id="{FC60F344-7C07-441B-A31D-6018ABB9583D}"/>
              </a:ext>
            </a:extLst>
          </p:cNvPr>
          <p:cNvSpPr/>
          <p:nvPr userDrawn="1"/>
        </p:nvSpPr>
        <p:spPr>
          <a:xfrm>
            <a:off x="11718595" y="3690308"/>
            <a:ext cx="870" cy="1071"/>
          </a:xfrm>
          <a:custGeom>
            <a:avLst/>
            <a:gdLst>
              <a:gd name="connsiteX0" fmla="*/ 0 w 870"/>
              <a:gd name="connsiteY0" fmla="*/ 0 h 1071"/>
              <a:gd name="connsiteX1" fmla="*/ 870 w 870"/>
              <a:gd name="connsiteY1" fmla="*/ 0 h 1071"/>
              <a:gd name="connsiteX2" fmla="*/ 870 w 870"/>
              <a:gd name="connsiteY2" fmla="*/ 1071 h 1071"/>
              <a:gd name="connsiteX3" fmla="*/ 0 w 870"/>
              <a:gd name="connsiteY3" fmla="*/ 0 h 1071"/>
            </a:gdLst>
            <a:ahLst/>
            <a:cxnLst>
              <a:cxn ang="0">
                <a:pos x="connsiteX0" y="connsiteY0"/>
              </a:cxn>
              <a:cxn ang="0">
                <a:pos x="connsiteX1" y="connsiteY1"/>
              </a:cxn>
              <a:cxn ang="0">
                <a:pos x="connsiteX2" y="connsiteY2"/>
              </a:cxn>
              <a:cxn ang="0">
                <a:pos x="connsiteX3" y="connsiteY3"/>
              </a:cxn>
            </a:cxnLst>
            <a:rect l="l" t="t" r="r" b="b"/>
            <a:pathLst>
              <a:path w="870" h="1071">
                <a:moveTo>
                  <a:pt x="0" y="0"/>
                </a:moveTo>
                <a:lnTo>
                  <a:pt x="870" y="0"/>
                </a:lnTo>
                <a:lnTo>
                  <a:pt x="870" y="1071"/>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0357989"/>
      </p:ext>
    </p:extLst>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 name="Rectangle 1"/>
          <p:cNvSpPr/>
          <p:nvPr/>
        </p:nvSpPr>
        <p:spPr>
          <a:xfrm>
            <a:off x="629841" y="2556933"/>
            <a:ext cx="7891859" cy="8266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7" name="Group 6">
            <a:extLst>
              <a:ext uri="{FF2B5EF4-FFF2-40B4-BE49-F238E27FC236}">
                <a16:creationId xmlns:a16="http://schemas.microsoft.com/office/drawing/2014/main" id="{82BB13CD-9991-4DCA-82E0-1747F3F9BC06}"/>
              </a:ext>
            </a:extLst>
          </p:cNvPr>
          <p:cNvGrpSpPr/>
          <p:nvPr/>
        </p:nvGrpSpPr>
        <p:grpSpPr>
          <a:xfrm>
            <a:off x="994787" y="3020755"/>
            <a:ext cx="775019" cy="174751"/>
            <a:chOff x="1326382" y="4041646"/>
            <a:chExt cx="2597497" cy="653143"/>
          </a:xfrm>
          <a:solidFill>
            <a:srgbClr val="F5333F"/>
          </a:solidFill>
        </p:grpSpPr>
        <p:sp>
          <p:nvSpPr>
            <p:cNvPr id="5"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9"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1"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2"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7"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9" name="Text Placeholder 8">
            <a:extLst>
              <a:ext uri="{FF2B5EF4-FFF2-40B4-BE49-F238E27FC236}">
                <a16:creationId xmlns:a16="http://schemas.microsoft.com/office/drawing/2014/main" id="{EA908F40-8F3C-4F4C-8007-3143C3B7A198}"/>
              </a:ext>
            </a:extLst>
          </p:cNvPr>
          <p:cNvSpPr>
            <a:spLocks noGrp="1"/>
          </p:cNvSpPr>
          <p:nvPr>
            <p:ph type="body" sz="quarter" idx="10" hasCustomPrompt="1"/>
          </p:nvPr>
        </p:nvSpPr>
        <p:spPr>
          <a:xfrm>
            <a:off x="1029406"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16" name="Text Placeholder 8">
            <a:extLst>
              <a:ext uri="{FF2B5EF4-FFF2-40B4-BE49-F238E27FC236}">
                <a16:creationId xmlns:a16="http://schemas.microsoft.com/office/drawing/2014/main" id="{C745C1E1-5162-42F6-91B6-6478A6B73745}"/>
              </a:ext>
            </a:extLst>
          </p:cNvPr>
          <p:cNvSpPr>
            <a:spLocks noGrp="1"/>
          </p:cNvSpPr>
          <p:nvPr>
            <p:ph type="body" sz="quarter" idx="11" hasCustomPrompt="1"/>
          </p:nvPr>
        </p:nvSpPr>
        <p:spPr>
          <a:xfrm>
            <a:off x="1921844"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20" name="Text Placeholder 52">
            <a:extLst>
              <a:ext uri="{FF2B5EF4-FFF2-40B4-BE49-F238E27FC236}">
                <a16:creationId xmlns:a16="http://schemas.microsoft.com/office/drawing/2014/main" id="{4CEA3C57-1AF4-4B62-8E68-78FDAB21F2B9}"/>
              </a:ext>
            </a:extLst>
          </p:cNvPr>
          <p:cNvSpPr>
            <a:spLocks noGrp="1"/>
          </p:cNvSpPr>
          <p:nvPr>
            <p:ph type="body" sz="quarter" idx="12" hasCustomPrompt="1"/>
          </p:nvPr>
        </p:nvSpPr>
        <p:spPr>
          <a:xfrm>
            <a:off x="2868429" y="3714682"/>
            <a:ext cx="2471738" cy="131215"/>
          </a:xfrm>
          <a:prstGeom prst="rect">
            <a:avLst/>
          </a:prstGeom>
        </p:spPr>
        <p:txBody>
          <a:bodyPr/>
          <a:lstStyle>
            <a:lvl1pPr marL="0" indent="0">
              <a:buNone/>
              <a:defRPr sz="900" b="0">
                <a:latin typeface="Proxima Nova Rg" panose="02000506030000020004" pitchFamily="50" charset="0"/>
              </a:defRPr>
            </a:lvl1pPr>
          </a:lstStyle>
          <a:p>
            <a:pPr lvl="0"/>
            <a:r>
              <a:rPr lang="en-IN" dirty="0"/>
              <a:t>Click to add text</a:t>
            </a:r>
          </a:p>
        </p:txBody>
      </p:sp>
      <p:sp>
        <p:nvSpPr>
          <p:cNvPr id="15"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36742" y="4767263"/>
            <a:ext cx="2057400" cy="273844"/>
          </a:xfrm>
        </p:spPr>
        <p:txBody>
          <a:bodyPr/>
          <a:lstStyle/>
          <a:p>
            <a:fld id="{EB6B529C-358E-464A-80D3-B4DD91120955}" type="datetime1">
              <a:rPr lang="en-IN" smtClean="0"/>
              <a:t>14-11-2021</a:t>
            </a:fld>
            <a:endParaRPr lang="en-IN" dirty="0"/>
          </a:p>
        </p:txBody>
      </p:sp>
      <p:sp>
        <p:nvSpPr>
          <p:cNvPr id="18"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21" name="Rectangle 20"/>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Rectangle 22"/>
          <p:cNvSpPr/>
          <p:nvPr userDrawn="1"/>
        </p:nvSpPr>
        <p:spPr>
          <a:xfrm>
            <a:off x="629841" y="2535239"/>
            <a:ext cx="7939088" cy="8483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33" name="Group 32">
            <a:extLst>
              <a:ext uri="{FF2B5EF4-FFF2-40B4-BE49-F238E27FC236}">
                <a16:creationId xmlns:a16="http://schemas.microsoft.com/office/drawing/2014/main" id="{82BB13CD-9991-4DCA-82E0-1747F3F9BC06}"/>
              </a:ext>
            </a:extLst>
          </p:cNvPr>
          <p:cNvGrpSpPr/>
          <p:nvPr userDrawn="1"/>
        </p:nvGrpSpPr>
        <p:grpSpPr>
          <a:xfrm>
            <a:off x="923664" y="3020755"/>
            <a:ext cx="775019" cy="174751"/>
            <a:chOff x="1326382" y="4041646"/>
            <a:chExt cx="2597497" cy="653143"/>
          </a:xfrm>
          <a:solidFill>
            <a:srgbClr val="F5333F"/>
          </a:solidFill>
        </p:grpSpPr>
        <p:sp>
          <p:nvSpPr>
            <p:cNvPr id="34"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6"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8"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40" name="Text Placeholder 8">
            <a:extLst>
              <a:ext uri="{FF2B5EF4-FFF2-40B4-BE49-F238E27FC236}">
                <a16:creationId xmlns:a16="http://schemas.microsoft.com/office/drawing/2014/main" id="{EA908F40-8F3C-4F4C-8007-3143C3B7A198}"/>
              </a:ext>
            </a:extLst>
          </p:cNvPr>
          <p:cNvSpPr>
            <a:spLocks noGrp="1"/>
          </p:cNvSpPr>
          <p:nvPr>
            <p:ph type="body" sz="quarter" idx="16" hasCustomPrompt="1"/>
          </p:nvPr>
        </p:nvSpPr>
        <p:spPr>
          <a:xfrm>
            <a:off x="958283"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41" name="Text Placeholder 8">
            <a:extLst>
              <a:ext uri="{FF2B5EF4-FFF2-40B4-BE49-F238E27FC236}">
                <a16:creationId xmlns:a16="http://schemas.microsoft.com/office/drawing/2014/main" id="{C745C1E1-5162-42F6-91B6-6478A6B73745}"/>
              </a:ext>
            </a:extLst>
          </p:cNvPr>
          <p:cNvSpPr>
            <a:spLocks noGrp="1"/>
          </p:cNvSpPr>
          <p:nvPr>
            <p:ph type="body" sz="quarter" idx="17" hasCustomPrompt="1"/>
          </p:nvPr>
        </p:nvSpPr>
        <p:spPr>
          <a:xfrm>
            <a:off x="1850721"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3" name="Title 2"/>
          <p:cNvSpPr>
            <a:spLocks noGrp="1"/>
          </p:cNvSpPr>
          <p:nvPr>
            <p:ph type="title" hasCustomPrompt="1"/>
          </p:nvPr>
        </p:nvSpPr>
        <p:spPr>
          <a:xfrm>
            <a:off x="630238" y="600075"/>
            <a:ext cx="6246812" cy="443979"/>
          </a:xfrm>
        </p:spPr>
        <p:txBody>
          <a:bodyPr/>
          <a:lstStyle>
            <a:lvl1pPr>
              <a:defRPr baseline="0">
                <a:solidFill>
                  <a:schemeClr val="bg1"/>
                </a:solidFill>
              </a:defRPr>
            </a:lvl1pPr>
          </a:lstStyle>
          <a:p>
            <a:r>
              <a:rPr lang="en-US" dirty="0"/>
              <a:t>Click to add title</a:t>
            </a:r>
            <a:endParaRPr lang="en-IN" dirty="0"/>
          </a:p>
        </p:txBody>
      </p:sp>
      <p:pic>
        <p:nvPicPr>
          <p:cNvPr id="30" name="Picture 29">
            <a:extLst>
              <a:ext uri="{FF2B5EF4-FFF2-40B4-BE49-F238E27FC236}">
                <a16:creationId xmlns:a16="http://schemas.microsoft.com/office/drawing/2014/main" id="{621AE993-B717-0648-B9DF-B7E9EF87B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7858433"/>
      </p:ext>
    </p:extLst>
  </p:cSld>
  <p:clrMapOvr>
    <a:masterClrMapping/>
  </p:clrMapOvr>
  <p:extLst>
    <p:ext uri="{DCECCB84-F9BA-43D5-87BE-67443E8EF086}">
      <p15:sldGuideLst xmlns:p15="http://schemas.microsoft.com/office/powerpoint/2012/main">
        <p15:guide id="10" orient="horz" pos="378" userDrawn="1">
          <p15:clr>
            <a:srgbClr val="FBAE40"/>
          </p15:clr>
        </p15:guide>
        <p15:guide id="11" orient="horz" pos="2210" userDrawn="1">
          <p15:clr>
            <a:srgbClr val="FBAE40"/>
          </p15:clr>
        </p15:guide>
        <p15:guide id="12" orient="horz" pos="2130" userDrawn="1">
          <p15:clr>
            <a:srgbClr val="FBAE40"/>
          </p15:clr>
        </p15:guide>
        <p15:guide id="13" orient="horz" pos="1597" userDrawn="1">
          <p15:clr>
            <a:srgbClr val="FBAE40"/>
          </p15:clr>
        </p15:guide>
        <p15:guide id="14" orient="horz" pos="2641" userDrawn="1">
          <p15:clr>
            <a:srgbClr val="FBAE40"/>
          </p15:clr>
        </p15:guide>
        <p15:guide id="15" pos="1134" userDrawn="1">
          <p15:clr>
            <a:srgbClr val="FBAE40"/>
          </p15:clr>
        </p15:guide>
        <p15:guide id="16" pos="433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TImeline Infograp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C546BFA6-7020-A842-AFE3-43A763B8DE0A}" type="datetime1">
              <a:rPr lang="en-IN" smtClean="0"/>
              <a:t>14-11-2021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53" name="Picture 52">
            <a:extLst>
              <a:ext uri="{FF2B5EF4-FFF2-40B4-BE49-F238E27FC236}">
                <a16:creationId xmlns:a16="http://schemas.microsoft.com/office/drawing/2014/main" id="{55483582-940A-481A-933F-C6D131CC96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69" name="Text Placeholder 8">
            <a:extLst>
              <a:ext uri="{FF2B5EF4-FFF2-40B4-BE49-F238E27FC236}">
                <a16:creationId xmlns:a16="http://schemas.microsoft.com/office/drawing/2014/main" id="{3F742510-D20E-442D-8AC1-0D13D3D1C74D}"/>
              </a:ext>
            </a:extLst>
          </p:cNvPr>
          <p:cNvSpPr>
            <a:spLocks noGrp="1"/>
          </p:cNvSpPr>
          <p:nvPr>
            <p:ph type="body" sz="quarter" idx="13" hasCustomPrompt="1"/>
          </p:nvPr>
        </p:nvSpPr>
        <p:spPr>
          <a:xfrm>
            <a:off x="991750" y="1746401"/>
            <a:ext cx="740399" cy="249042"/>
          </a:xfrm>
          <a:prstGeom prst="rect">
            <a:avLst/>
          </a:prstGeom>
        </p:spPr>
        <p:txBody>
          <a:bodyPr anchor="ctr"/>
          <a:lstStyle>
            <a:lvl1pPr marL="0" indent="0" algn="l">
              <a:buNone/>
              <a:defRPr sz="2000" b="1">
                <a:solidFill>
                  <a:srgbClr val="DDDDDD"/>
                </a:solidFill>
                <a:latin typeface="Proxima Nova Rg" panose="02000506030000020004" pitchFamily="50" charset="0"/>
              </a:defRPr>
            </a:lvl1pPr>
          </a:lstStyle>
          <a:p>
            <a:pPr lvl="0"/>
            <a:r>
              <a:rPr lang="en-IN" dirty="0"/>
              <a:t>01</a:t>
            </a:r>
          </a:p>
        </p:txBody>
      </p:sp>
      <p:sp>
        <p:nvSpPr>
          <p:cNvPr id="70" name="Text Placeholder 8">
            <a:extLst>
              <a:ext uri="{FF2B5EF4-FFF2-40B4-BE49-F238E27FC236}">
                <a16:creationId xmlns:a16="http://schemas.microsoft.com/office/drawing/2014/main" id="{26AD9D85-FB3E-462E-987E-65C48224F301}"/>
              </a:ext>
            </a:extLst>
          </p:cNvPr>
          <p:cNvSpPr>
            <a:spLocks noGrp="1"/>
          </p:cNvSpPr>
          <p:nvPr>
            <p:ph type="body" sz="quarter" idx="14" hasCustomPrompt="1"/>
          </p:nvPr>
        </p:nvSpPr>
        <p:spPr>
          <a:xfrm>
            <a:off x="991750" y="2056441"/>
            <a:ext cx="1324840" cy="165886"/>
          </a:xfrm>
          <a:prstGeom prst="rect">
            <a:avLst/>
          </a:prstGeom>
        </p:spPr>
        <p:txBody>
          <a:bodyPr anchor="ctr"/>
          <a:lstStyle>
            <a:lvl1pPr marL="0" indent="0" algn="l">
              <a:buNone/>
              <a:defRPr sz="1100" b="1">
                <a:solidFill>
                  <a:srgbClr val="DDDDDD"/>
                </a:solidFill>
                <a:latin typeface="Proxima Nova Rg" panose="02000506030000020004" pitchFamily="50" charset="0"/>
              </a:defRPr>
            </a:lvl1pPr>
          </a:lstStyle>
          <a:p>
            <a:pPr lvl="0"/>
            <a:r>
              <a:rPr lang="en-IN" dirty="0"/>
              <a:t>Click to add text</a:t>
            </a:r>
          </a:p>
        </p:txBody>
      </p:sp>
      <p:sp>
        <p:nvSpPr>
          <p:cNvPr id="73" name="Text Placeholder 8">
            <a:extLst>
              <a:ext uri="{FF2B5EF4-FFF2-40B4-BE49-F238E27FC236}">
                <a16:creationId xmlns:a16="http://schemas.microsoft.com/office/drawing/2014/main" id="{1A6511F1-333C-4B23-8BCA-B86B841279C6}"/>
              </a:ext>
            </a:extLst>
          </p:cNvPr>
          <p:cNvSpPr>
            <a:spLocks noGrp="1"/>
          </p:cNvSpPr>
          <p:nvPr>
            <p:ph type="body" sz="quarter" idx="15" hasCustomPrompt="1"/>
          </p:nvPr>
        </p:nvSpPr>
        <p:spPr>
          <a:xfrm>
            <a:off x="991750"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2" name="Text Placeholder 8">
            <a:extLst>
              <a:ext uri="{FF2B5EF4-FFF2-40B4-BE49-F238E27FC236}">
                <a16:creationId xmlns:a16="http://schemas.microsoft.com/office/drawing/2014/main" id="{0DDA4ED5-8612-4FA4-99F8-749D0BA7F3A3}"/>
              </a:ext>
            </a:extLst>
          </p:cNvPr>
          <p:cNvSpPr>
            <a:spLocks noGrp="1"/>
          </p:cNvSpPr>
          <p:nvPr>
            <p:ph type="body" sz="quarter" idx="16" hasCustomPrompt="1"/>
          </p:nvPr>
        </p:nvSpPr>
        <p:spPr>
          <a:xfrm>
            <a:off x="2440487"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02</a:t>
            </a:r>
          </a:p>
        </p:txBody>
      </p:sp>
      <p:sp>
        <p:nvSpPr>
          <p:cNvPr id="83" name="Text Placeholder 8">
            <a:extLst>
              <a:ext uri="{FF2B5EF4-FFF2-40B4-BE49-F238E27FC236}">
                <a16:creationId xmlns:a16="http://schemas.microsoft.com/office/drawing/2014/main" id="{15204162-2F4C-40DD-A64B-0D8DC99736EA}"/>
              </a:ext>
            </a:extLst>
          </p:cNvPr>
          <p:cNvSpPr>
            <a:spLocks noGrp="1"/>
          </p:cNvSpPr>
          <p:nvPr>
            <p:ph type="body" sz="quarter" idx="17" hasCustomPrompt="1"/>
          </p:nvPr>
        </p:nvSpPr>
        <p:spPr>
          <a:xfrm>
            <a:off x="2440487"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87" name="Text Placeholder 8">
            <a:extLst>
              <a:ext uri="{FF2B5EF4-FFF2-40B4-BE49-F238E27FC236}">
                <a16:creationId xmlns:a16="http://schemas.microsoft.com/office/drawing/2014/main" id="{FA1DB162-A60E-4618-8561-C16A1435CA07}"/>
              </a:ext>
            </a:extLst>
          </p:cNvPr>
          <p:cNvSpPr>
            <a:spLocks noGrp="1"/>
          </p:cNvSpPr>
          <p:nvPr>
            <p:ph type="body" sz="quarter" idx="18" hasCustomPrompt="1"/>
          </p:nvPr>
        </p:nvSpPr>
        <p:spPr>
          <a:xfrm>
            <a:off x="244048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8" name="Text Placeholder 8">
            <a:extLst>
              <a:ext uri="{FF2B5EF4-FFF2-40B4-BE49-F238E27FC236}">
                <a16:creationId xmlns:a16="http://schemas.microsoft.com/office/drawing/2014/main" id="{D40BE60F-F697-4211-B44A-1A967B778A01}"/>
              </a:ext>
            </a:extLst>
          </p:cNvPr>
          <p:cNvSpPr>
            <a:spLocks noGrp="1"/>
          </p:cNvSpPr>
          <p:nvPr>
            <p:ph type="body" sz="quarter" idx="19" hasCustomPrompt="1"/>
          </p:nvPr>
        </p:nvSpPr>
        <p:spPr>
          <a:xfrm>
            <a:off x="3892297" y="1746401"/>
            <a:ext cx="740399" cy="249042"/>
          </a:xfrm>
          <a:prstGeom prst="rect">
            <a:avLst/>
          </a:prstGeom>
        </p:spPr>
        <p:txBody>
          <a:bodyPr anchor="ctr"/>
          <a:lstStyle>
            <a:lvl1pPr marL="0" indent="0" algn="l">
              <a:buNone/>
              <a:defRPr sz="2000" b="1">
                <a:solidFill>
                  <a:schemeClr val="tx1"/>
                </a:solidFill>
                <a:latin typeface="Proxima Nova Rg" panose="02000506030000020004" pitchFamily="50" charset="0"/>
              </a:defRPr>
            </a:lvl1pPr>
          </a:lstStyle>
          <a:p>
            <a:pPr lvl="0"/>
            <a:r>
              <a:rPr lang="en-IN" dirty="0"/>
              <a:t>03</a:t>
            </a:r>
          </a:p>
        </p:txBody>
      </p:sp>
      <p:sp>
        <p:nvSpPr>
          <p:cNvPr id="89" name="Text Placeholder 8">
            <a:extLst>
              <a:ext uri="{FF2B5EF4-FFF2-40B4-BE49-F238E27FC236}">
                <a16:creationId xmlns:a16="http://schemas.microsoft.com/office/drawing/2014/main" id="{F8F51522-F0EB-4350-97F8-9839C634496D}"/>
              </a:ext>
            </a:extLst>
          </p:cNvPr>
          <p:cNvSpPr>
            <a:spLocks noGrp="1"/>
          </p:cNvSpPr>
          <p:nvPr>
            <p:ph type="body" sz="quarter" idx="20" hasCustomPrompt="1"/>
          </p:nvPr>
        </p:nvSpPr>
        <p:spPr>
          <a:xfrm>
            <a:off x="3892297" y="2056441"/>
            <a:ext cx="1324840" cy="165886"/>
          </a:xfrm>
          <a:prstGeom prst="rect">
            <a:avLst/>
          </a:prstGeom>
        </p:spPr>
        <p:txBody>
          <a:bodyPr anchor="ctr"/>
          <a:lstStyle>
            <a:lvl1pPr marL="0" indent="0" algn="l">
              <a:buNone/>
              <a:defRPr sz="1100" b="1">
                <a:solidFill>
                  <a:schemeClr val="tx1"/>
                </a:solidFill>
                <a:latin typeface="Proxima Nova Rg" panose="02000506030000020004" pitchFamily="50" charset="0"/>
              </a:defRPr>
            </a:lvl1pPr>
          </a:lstStyle>
          <a:p>
            <a:pPr lvl="0"/>
            <a:r>
              <a:rPr lang="en-IN" dirty="0"/>
              <a:t>Click to add text</a:t>
            </a:r>
          </a:p>
        </p:txBody>
      </p:sp>
      <p:sp>
        <p:nvSpPr>
          <p:cNvPr id="90" name="Text Placeholder 8">
            <a:extLst>
              <a:ext uri="{FF2B5EF4-FFF2-40B4-BE49-F238E27FC236}">
                <a16:creationId xmlns:a16="http://schemas.microsoft.com/office/drawing/2014/main" id="{72201633-C2F4-4C61-961D-08C5FE50D669}"/>
              </a:ext>
            </a:extLst>
          </p:cNvPr>
          <p:cNvSpPr>
            <a:spLocks noGrp="1"/>
          </p:cNvSpPr>
          <p:nvPr>
            <p:ph type="body" sz="quarter" idx="21" hasCustomPrompt="1"/>
          </p:nvPr>
        </p:nvSpPr>
        <p:spPr>
          <a:xfrm>
            <a:off x="389229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1" name="Text Placeholder 8">
            <a:extLst>
              <a:ext uri="{FF2B5EF4-FFF2-40B4-BE49-F238E27FC236}">
                <a16:creationId xmlns:a16="http://schemas.microsoft.com/office/drawing/2014/main" id="{A9F5B501-BB61-457C-9B6D-E57B62AECD54}"/>
              </a:ext>
            </a:extLst>
          </p:cNvPr>
          <p:cNvSpPr>
            <a:spLocks noGrp="1"/>
          </p:cNvSpPr>
          <p:nvPr>
            <p:ph type="body" sz="quarter" idx="22" hasCustomPrompt="1"/>
          </p:nvPr>
        </p:nvSpPr>
        <p:spPr>
          <a:xfrm>
            <a:off x="5326899" y="1746401"/>
            <a:ext cx="740399" cy="249042"/>
          </a:xfrm>
          <a:prstGeom prst="rect">
            <a:avLst/>
          </a:prstGeom>
        </p:spPr>
        <p:txBody>
          <a:bodyPr anchor="ctr"/>
          <a:lstStyle>
            <a:lvl1pPr marL="0" indent="0" algn="l">
              <a:buNone/>
              <a:defRPr sz="2000" b="1">
                <a:solidFill>
                  <a:srgbClr val="CCCCCC"/>
                </a:solidFill>
                <a:latin typeface="Proxima Nova Rg" panose="02000506030000020004" pitchFamily="50" charset="0"/>
              </a:defRPr>
            </a:lvl1pPr>
          </a:lstStyle>
          <a:p>
            <a:pPr lvl="0"/>
            <a:r>
              <a:rPr lang="en-IN" dirty="0"/>
              <a:t>04</a:t>
            </a:r>
          </a:p>
        </p:txBody>
      </p:sp>
      <p:sp>
        <p:nvSpPr>
          <p:cNvPr id="92" name="Text Placeholder 8">
            <a:extLst>
              <a:ext uri="{FF2B5EF4-FFF2-40B4-BE49-F238E27FC236}">
                <a16:creationId xmlns:a16="http://schemas.microsoft.com/office/drawing/2014/main" id="{5B29D73F-4CCA-4783-8947-96309D788353}"/>
              </a:ext>
            </a:extLst>
          </p:cNvPr>
          <p:cNvSpPr>
            <a:spLocks noGrp="1"/>
          </p:cNvSpPr>
          <p:nvPr>
            <p:ph type="body" sz="quarter" idx="23" hasCustomPrompt="1"/>
          </p:nvPr>
        </p:nvSpPr>
        <p:spPr>
          <a:xfrm>
            <a:off x="5326899" y="2056441"/>
            <a:ext cx="1324840" cy="165886"/>
          </a:xfrm>
          <a:prstGeom prst="rect">
            <a:avLst/>
          </a:prstGeom>
        </p:spPr>
        <p:txBody>
          <a:bodyPr anchor="ctr"/>
          <a:lstStyle>
            <a:lvl1pPr marL="0" indent="0" algn="l">
              <a:buNone/>
              <a:defRPr sz="1100" b="1">
                <a:solidFill>
                  <a:srgbClr val="CCCCCC"/>
                </a:solidFill>
                <a:latin typeface="Proxima Nova Rg" panose="02000506030000020004" pitchFamily="50" charset="0"/>
              </a:defRPr>
            </a:lvl1pPr>
          </a:lstStyle>
          <a:p>
            <a:pPr lvl="0"/>
            <a:r>
              <a:rPr lang="en-IN" dirty="0"/>
              <a:t>Click to add text</a:t>
            </a:r>
          </a:p>
        </p:txBody>
      </p:sp>
      <p:sp>
        <p:nvSpPr>
          <p:cNvPr id="93" name="Text Placeholder 8">
            <a:extLst>
              <a:ext uri="{FF2B5EF4-FFF2-40B4-BE49-F238E27FC236}">
                <a16:creationId xmlns:a16="http://schemas.microsoft.com/office/drawing/2014/main" id="{19DFB435-36AD-4A25-AA45-C372BF19E392}"/>
              </a:ext>
            </a:extLst>
          </p:cNvPr>
          <p:cNvSpPr>
            <a:spLocks noGrp="1"/>
          </p:cNvSpPr>
          <p:nvPr>
            <p:ph type="body" sz="quarter" idx="24" hasCustomPrompt="1"/>
          </p:nvPr>
        </p:nvSpPr>
        <p:spPr>
          <a:xfrm>
            <a:off x="5326899"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4" name="Text Placeholder 8">
            <a:extLst>
              <a:ext uri="{FF2B5EF4-FFF2-40B4-BE49-F238E27FC236}">
                <a16:creationId xmlns:a16="http://schemas.microsoft.com/office/drawing/2014/main" id="{661C36B0-6047-47A0-8876-EF95BD82A5C8}"/>
              </a:ext>
            </a:extLst>
          </p:cNvPr>
          <p:cNvSpPr>
            <a:spLocks noGrp="1"/>
          </p:cNvSpPr>
          <p:nvPr>
            <p:ph type="body" sz="quarter" idx="25" hasCustomPrompt="1"/>
          </p:nvPr>
        </p:nvSpPr>
        <p:spPr>
          <a:xfrm>
            <a:off x="6735161"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05</a:t>
            </a:r>
          </a:p>
        </p:txBody>
      </p:sp>
      <p:sp>
        <p:nvSpPr>
          <p:cNvPr id="109" name="Text Placeholder 8">
            <a:extLst>
              <a:ext uri="{FF2B5EF4-FFF2-40B4-BE49-F238E27FC236}">
                <a16:creationId xmlns:a16="http://schemas.microsoft.com/office/drawing/2014/main" id="{BAFF9636-D984-4BBC-929B-16568F631880}"/>
              </a:ext>
            </a:extLst>
          </p:cNvPr>
          <p:cNvSpPr>
            <a:spLocks noGrp="1"/>
          </p:cNvSpPr>
          <p:nvPr>
            <p:ph type="body" sz="quarter" idx="26" hasCustomPrompt="1"/>
          </p:nvPr>
        </p:nvSpPr>
        <p:spPr>
          <a:xfrm>
            <a:off x="6735161"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110" name="Text Placeholder 8">
            <a:extLst>
              <a:ext uri="{FF2B5EF4-FFF2-40B4-BE49-F238E27FC236}">
                <a16:creationId xmlns:a16="http://schemas.microsoft.com/office/drawing/2014/main" id="{24C3FEFD-8CEA-49B4-B49A-8D40D3B5FEAF}"/>
              </a:ext>
            </a:extLst>
          </p:cNvPr>
          <p:cNvSpPr>
            <a:spLocks noGrp="1"/>
          </p:cNvSpPr>
          <p:nvPr>
            <p:ph type="body" sz="quarter" idx="27" hasCustomPrompt="1"/>
          </p:nvPr>
        </p:nvSpPr>
        <p:spPr>
          <a:xfrm>
            <a:off x="6735161"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111" name="Text Placeholder 8">
            <a:extLst>
              <a:ext uri="{FF2B5EF4-FFF2-40B4-BE49-F238E27FC236}">
                <a16:creationId xmlns:a16="http://schemas.microsoft.com/office/drawing/2014/main" id="{056294BB-42A3-47CE-B08C-3985AFA1252A}"/>
              </a:ext>
            </a:extLst>
          </p:cNvPr>
          <p:cNvSpPr>
            <a:spLocks noGrp="1"/>
          </p:cNvSpPr>
          <p:nvPr>
            <p:ph type="body" sz="quarter" idx="28" hasCustomPrompt="1"/>
          </p:nvPr>
        </p:nvSpPr>
        <p:spPr>
          <a:xfrm>
            <a:off x="904066" y="3531649"/>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1</a:t>
            </a:r>
          </a:p>
        </p:txBody>
      </p:sp>
      <p:sp>
        <p:nvSpPr>
          <p:cNvPr id="114" name="Text Placeholder 8">
            <a:extLst>
              <a:ext uri="{FF2B5EF4-FFF2-40B4-BE49-F238E27FC236}">
                <a16:creationId xmlns:a16="http://schemas.microsoft.com/office/drawing/2014/main" id="{4CA25EE7-3AA6-4CF1-9AC9-97DE5CE0BE91}"/>
              </a:ext>
            </a:extLst>
          </p:cNvPr>
          <p:cNvSpPr>
            <a:spLocks noGrp="1"/>
          </p:cNvSpPr>
          <p:nvPr>
            <p:ph type="body" sz="quarter" idx="29" hasCustomPrompt="1"/>
          </p:nvPr>
        </p:nvSpPr>
        <p:spPr>
          <a:xfrm>
            <a:off x="2352802" y="3531649"/>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2</a:t>
            </a:r>
          </a:p>
        </p:txBody>
      </p:sp>
      <p:sp>
        <p:nvSpPr>
          <p:cNvPr id="115" name="Text Placeholder 8">
            <a:extLst>
              <a:ext uri="{FF2B5EF4-FFF2-40B4-BE49-F238E27FC236}">
                <a16:creationId xmlns:a16="http://schemas.microsoft.com/office/drawing/2014/main" id="{9B86D469-ABD0-4367-A92C-FB891117796A}"/>
              </a:ext>
            </a:extLst>
          </p:cNvPr>
          <p:cNvSpPr>
            <a:spLocks noGrp="1"/>
          </p:cNvSpPr>
          <p:nvPr>
            <p:ph type="body" sz="quarter" idx="30" hasCustomPrompt="1"/>
          </p:nvPr>
        </p:nvSpPr>
        <p:spPr>
          <a:xfrm>
            <a:off x="3829621" y="3531648"/>
            <a:ext cx="1352923" cy="349771"/>
          </a:xfrm>
          <a:prstGeom prst="rect">
            <a:avLst/>
          </a:prstGeom>
        </p:spPr>
        <p:txBody>
          <a:bodyPr anchor="ctr"/>
          <a:lstStyle>
            <a:lvl1pPr marL="0" indent="0" algn="l">
              <a:buNone/>
              <a:defRPr sz="1600" b="1">
                <a:solidFill>
                  <a:schemeClr val="tx1"/>
                </a:solidFill>
                <a:latin typeface="Proxima Nova Rg" panose="02000506030000020004" pitchFamily="50" charset="0"/>
              </a:defRPr>
            </a:lvl1pPr>
          </a:lstStyle>
          <a:p>
            <a:pPr lvl="0"/>
            <a:r>
              <a:rPr lang="en-IN" dirty="0"/>
              <a:t>Category 3</a:t>
            </a:r>
          </a:p>
        </p:txBody>
      </p:sp>
      <p:sp>
        <p:nvSpPr>
          <p:cNvPr id="116" name="Text Placeholder 8">
            <a:extLst>
              <a:ext uri="{FF2B5EF4-FFF2-40B4-BE49-F238E27FC236}">
                <a16:creationId xmlns:a16="http://schemas.microsoft.com/office/drawing/2014/main" id="{6C5EB094-EBF1-4B80-AAE7-EDAC4824FE14}"/>
              </a:ext>
            </a:extLst>
          </p:cNvPr>
          <p:cNvSpPr>
            <a:spLocks noGrp="1"/>
          </p:cNvSpPr>
          <p:nvPr>
            <p:ph type="body" sz="quarter" idx="31" hasCustomPrompt="1"/>
          </p:nvPr>
        </p:nvSpPr>
        <p:spPr>
          <a:xfrm>
            <a:off x="5306440" y="3531648"/>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4</a:t>
            </a:r>
          </a:p>
        </p:txBody>
      </p:sp>
      <p:sp>
        <p:nvSpPr>
          <p:cNvPr id="118" name="Text Placeholder 8">
            <a:extLst>
              <a:ext uri="{FF2B5EF4-FFF2-40B4-BE49-F238E27FC236}">
                <a16:creationId xmlns:a16="http://schemas.microsoft.com/office/drawing/2014/main" id="{045CF520-5B24-4C21-BD9C-5EFEB7427B69}"/>
              </a:ext>
            </a:extLst>
          </p:cNvPr>
          <p:cNvSpPr>
            <a:spLocks noGrp="1"/>
          </p:cNvSpPr>
          <p:nvPr>
            <p:ph type="body" sz="quarter" idx="32" hasCustomPrompt="1"/>
          </p:nvPr>
        </p:nvSpPr>
        <p:spPr>
          <a:xfrm>
            <a:off x="6755176" y="3531647"/>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5</a:t>
            </a:r>
          </a:p>
        </p:txBody>
      </p:sp>
      <p:pic>
        <p:nvPicPr>
          <p:cNvPr id="28" name="Picture 27">
            <a:extLst>
              <a:ext uri="{FF2B5EF4-FFF2-40B4-BE49-F238E27FC236}">
                <a16:creationId xmlns:a16="http://schemas.microsoft.com/office/drawing/2014/main" id="{55483582-940A-481A-933F-C6D131CC96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33" name="Rectangle 32">
            <a:extLst>
              <a:ext uri="{FF2B5EF4-FFF2-40B4-BE49-F238E27FC236}">
                <a16:creationId xmlns:a16="http://schemas.microsoft.com/office/drawing/2014/main" id="{A8785690-927D-F34A-BDC7-9FECF1717AF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Title 11">
            <a:extLst>
              <a:ext uri="{FF2B5EF4-FFF2-40B4-BE49-F238E27FC236}">
                <a16:creationId xmlns:a16="http://schemas.microsoft.com/office/drawing/2014/main" id="{67D95071-51BE-2A41-BDB5-586B180A9F80}"/>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6" name="Picture 35">
            <a:extLst>
              <a:ext uri="{FF2B5EF4-FFF2-40B4-BE49-F238E27FC236}">
                <a16:creationId xmlns:a16="http://schemas.microsoft.com/office/drawing/2014/main" id="{B047B829-C5EF-1B46-B43C-4658802D36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02059075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Doughnut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4A60580-2B70-6940-B3F0-E4F8AB7AA3B6}" type="datetime1">
              <a:rPr lang="en-IN" smtClean="0"/>
              <a:t>14-11-2021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5" name="Rectangle 4">
            <a:extLst>
              <a:ext uri="{FF2B5EF4-FFF2-40B4-BE49-F238E27FC236}">
                <a16:creationId xmlns:a16="http://schemas.microsoft.com/office/drawing/2014/main" id="{DB19EC69-1D9D-0B4C-9AE4-2C8D95B645C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9" name="Title 11">
            <a:extLst>
              <a:ext uri="{FF2B5EF4-FFF2-40B4-BE49-F238E27FC236}">
                <a16:creationId xmlns:a16="http://schemas.microsoft.com/office/drawing/2014/main" id="{6AC7079D-55CD-5547-A1B7-6E231289DE3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0" name="Picture 9">
            <a:extLst>
              <a:ext uri="{FF2B5EF4-FFF2-40B4-BE49-F238E27FC236}">
                <a16:creationId xmlns:a16="http://schemas.microsoft.com/office/drawing/2014/main" id="{4D74D05A-508B-324C-B8C7-0C05F391BF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93320323"/>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Line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FB0970A-5D49-E646-889A-E8EA6023EA9A}" type="datetime1">
              <a:rPr lang="en-IN" smtClean="0"/>
              <a:t>14-11-2021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5" name="Rectangle 14">
            <a:extLst>
              <a:ext uri="{FF2B5EF4-FFF2-40B4-BE49-F238E27FC236}">
                <a16:creationId xmlns:a16="http://schemas.microsoft.com/office/drawing/2014/main" id="{693C855C-51F1-4950-8B74-92750036E153}"/>
              </a:ext>
            </a:extLst>
          </p:cNvPr>
          <p:cNvSpPr/>
          <p:nvPr/>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44" name="Chart 43">
            <a:extLst>
              <a:ext uri="{FF2B5EF4-FFF2-40B4-BE49-F238E27FC236}">
                <a16:creationId xmlns:a16="http://schemas.microsoft.com/office/drawing/2014/main" id="{FF7848F2-CD09-4AEB-9574-52DC26DB959E}"/>
              </a:ext>
            </a:extLst>
          </p:cNvPr>
          <p:cNvGraphicFramePr/>
          <p:nvPr>
            <p:extLst>
              <p:ext uri="{D42A27DB-BD31-4B8C-83A1-F6EECF244321}">
                <p14:modId xmlns:p14="http://schemas.microsoft.com/office/powerpoint/2010/main" val="3094743474"/>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44">
            <a:extLst>
              <a:ext uri="{FF2B5EF4-FFF2-40B4-BE49-F238E27FC236}">
                <a16:creationId xmlns:a16="http://schemas.microsoft.com/office/drawing/2014/main" id="{1900AEB5-08DE-4ACC-BEF3-0AF9CF5140F3}"/>
              </a:ext>
            </a:extLst>
          </p:cNvPr>
          <p:cNvGraphicFramePr/>
          <p:nvPr>
            <p:extLst>
              <p:ext uri="{D42A27DB-BD31-4B8C-83A1-F6EECF244321}">
                <p14:modId xmlns:p14="http://schemas.microsoft.com/office/powerpoint/2010/main" val="1969650563"/>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 Placeholder 8">
            <a:extLst>
              <a:ext uri="{FF2B5EF4-FFF2-40B4-BE49-F238E27FC236}">
                <a16:creationId xmlns:a16="http://schemas.microsoft.com/office/drawing/2014/main" id="{9696B8C1-96A7-4499-9EA2-0124BE804574}"/>
              </a:ext>
            </a:extLst>
          </p:cNvPr>
          <p:cNvSpPr>
            <a:spLocks noGrp="1"/>
          </p:cNvSpPr>
          <p:nvPr>
            <p:ph type="body" sz="quarter" idx="15" hasCustomPrompt="1"/>
          </p:nvPr>
        </p:nvSpPr>
        <p:spPr>
          <a:xfrm>
            <a:off x="630238" y="1600199"/>
            <a:ext cx="3182128" cy="3006726"/>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24" name="Text Placeholder 8">
            <a:extLst>
              <a:ext uri="{FF2B5EF4-FFF2-40B4-BE49-F238E27FC236}">
                <a16:creationId xmlns:a16="http://schemas.microsoft.com/office/drawing/2014/main" id="{44A204BF-7B3D-4BAD-8452-C75017088761}"/>
              </a:ext>
            </a:extLst>
          </p:cNvPr>
          <p:cNvSpPr>
            <a:spLocks noGrp="1"/>
          </p:cNvSpPr>
          <p:nvPr>
            <p:ph type="body" sz="quarter" idx="16" hasCustomPrompt="1"/>
          </p:nvPr>
        </p:nvSpPr>
        <p:spPr>
          <a:xfrm>
            <a:off x="5306779" y="3059187"/>
            <a:ext cx="671653" cy="350785"/>
          </a:xfrm>
          <a:prstGeom prst="rect">
            <a:avLst/>
          </a:prstGeom>
        </p:spPr>
        <p:txBody>
          <a:bodyPr anchor="t"/>
          <a:lstStyle>
            <a:lvl1pPr marL="0" indent="0" algn="l">
              <a:buNone/>
              <a:defRPr sz="2000" b="1">
                <a:solidFill>
                  <a:srgbClr val="F6303E"/>
                </a:solidFill>
                <a:latin typeface="Proxima Nova Rg" panose="02000506030000020004" pitchFamily="50" charset="0"/>
              </a:defRPr>
            </a:lvl1pPr>
          </a:lstStyle>
          <a:p>
            <a:pPr lvl="0"/>
            <a:r>
              <a:rPr lang="en-IN" dirty="0"/>
              <a:t>text</a:t>
            </a:r>
          </a:p>
        </p:txBody>
      </p:sp>
      <p:sp>
        <p:nvSpPr>
          <p:cNvPr id="25" name="Text Placeholder 8">
            <a:extLst>
              <a:ext uri="{FF2B5EF4-FFF2-40B4-BE49-F238E27FC236}">
                <a16:creationId xmlns:a16="http://schemas.microsoft.com/office/drawing/2014/main" id="{228FD4BC-869C-4228-9650-35487227AA04}"/>
              </a:ext>
            </a:extLst>
          </p:cNvPr>
          <p:cNvSpPr>
            <a:spLocks noGrp="1"/>
          </p:cNvSpPr>
          <p:nvPr>
            <p:ph type="body" sz="quarter" idx="17" hasCustomPrompt="1"/>
          </p:nvPr>
        </p:nvSpPr>
        <p:spPr>
          <a:xfrm>
            <a:off x="6894111" y="3052728"/>
            <a:ext cx="671653" cy="325087"/>
          </a:xfrm>
          <a:prstGeom prst="rect">
            <a:avLst/>
          </a:prstGeom>
        </p:spPr>
        <p:txBody>
          <a:bodyPr anchor="t"/>
          <a:lstStyle>
            <a:lvl1pPr marL="0" indent="0" algn="l">
              <a:buNone/>
              <a:defRPr sz="2000" b="1">
                <a:solidFill>
                  <a:srgbClr val="CCCCCC"/>
                </a:solidFill>
                <a:latin typeface="Proxima Nova Rg" panose="02000506030000020004" pitchFamily="50" charset="0"/>
              </a:defRPr>
            </a:lvl1pPr>
          </a:lstStyle>
          <a:p>
            <a:pPr lvl="0"/>
            <a:r>
              <a:rPr lang="en-IN" dirty="0"/>
              <a:t>text</a:t>
            </a:r>
          </a:p>
        </p:txBody>
      </p:sp>
      <p:sp>
        <p:nvSpPr>
          <p:cNvPr id="27" name="Text Placeholder 8">
            <a:extLst>
              <a:ext uri="{FF2B5EF4-FFF2-40B4-BE49-F238E27FC236}">
                <a16:creationId xmlns:a16="http://schemas.microsoft.com/office/drawing/2014/main" id="{DAD07786-00E2-42E3-B1C2-67206A010E5F}"/>
              </a:ext>
            </a:extLst>
          </p:cNvPr>
          <p:cNvSpPr>
            <a:spLocks noGrp="1"/>
          </p:cNvSpPr>
          <p:nvPr>
            <p:ph type="body" sz="quarter" idx="18" hasCustomPrompt="1"/>
          </p:nvPr>
        </p:nvSpPr>
        <p:spPr>
          <a:xfrm>
            <a:off x="5306778"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29" name="Text Placeholder 8">
            <a:extLst>
              <a:ext uri="{FF2B5EF4-FFF2-40B4-BE49-F238E27FC236}">
                <a16:creationId xmlns:a16="http://schemas.microsoft.com/office/drawing/2014/main" id="{945F5F89-A906-431D-9648-FC1275655092}"/>
              </a:ext>
            </a:extLst>
          </p:cNvPr>
          <p:cNvSpPr>
            <a:spLocks noGrp="1"/>
          </p:cNvSpPr>
          <p:nvPr>
            <p:ph type="body" sz="quarter" idx="19" hasCustomPrompt="1"/>
          </p:nvPr>
        </p:nvSpPr>
        <p:spPr>
          <a:xfrm>
            <a:off x="5299344" y="3813792"/>
            <a:ext cx="1077979" cy="799143"/>
          </a:xfrm>
          <a:prstGeom prst="rect">
            <a:avLst/>
          </a:prstGeom>
        </p:spPr>
        <p:txBody>
          <a:bodyPr anchor="t"/>
          <a:lstStyle>
            <a:lvl1pPr marL="0" indent="0" algn="l">
              <a:buNone/>
              <a:defRPr lang="en-IN" sz="1050" b="0" kern="1200" dirty="0">
                <a:solidFill>
                  <a:schemeClr val="tx1"/>
                </a:solidFill>
                <a:latin typeface="Proxima Nova Rg" panose="02000506030000020004" pitchFamily="50" charset="0"/>
                <a:ea typeface="+mn-ea"/>
                <a:cs typeface="+mn-cs"/>
              </a:defRPr>
            </a:lvl1pPr>
          </a:lstStyle>
          <a:p>
            <a:pPr lvl="0"/>
            <a:r>
              <a:rPr lang="en-IN" dirty="0"/>
              <a:t>text</a:t>
            </a:r>
          </a:p>
        </p:txBody>
      </p:sp>
      <p:sp>
        <p:nvSpPr>
          <p:cNvPr id="30" name="Text Placeholder 8">
            <a:extLst>
              <a:ext uri="{FF2B5EF4-FFF2-40B4-BE49-F238E27FC236}">
                <a16:creationId xmlns:a16="http://schemas.microsoft.com/office/drawing/2014/main" id="{79D2914B-8781-42FD-AA7E-737FB7171171}"/>
              </a:ext>
            </a:extLst>
          </p:cNvPr>
          <p:cNvSpPr>
            <a:spLocks noGrp="1"/>
          </p:cNvSpPr>
          <p:nvPr>
            <p:ph type="body" sz="quarter" idx="20" hasCustomPrompt="1"/>
          </p:nvPr>
        </p:nvSpPr>
        <p:spPr>
          <a:xfrm>
            <a:off x="6890089"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31" name="Text Placeholder 8">
            <a:extLst>
              <a:ext uri="{FF2B5EF4-FFF2-40B4-BE49-F238E27FC236}">
                <a16:creationId xmlns:a16="http://schemas.microsoft.com/office/drawing/2014/main" id="{05F26D4A-BDA5-4C23-811C-C2F526CD3E98}"/>
              </a:ext>
            </a:extLst>
          </p:cNvPr>
          <p:cNvSpPr>
            <a:spLocks noGrp="1"/>
          </p:cNvSpPr>
          <p:nvPr>
            <p:ph type="body" sz="quarter" idx="21" hasCustomPrompt="1"/>
          </p:nvPr>
        </p:nvSpPr>
        <p:spPr>
          <a:xfrm>
            <a:off x="6882655" y="3813792"/>
            <a:ext cx="1077979" cy="799143"/>
          </a:xfrm>
          <a:prstGeom prst="rect">
            <a:avLst/>
          </a:prstGeom>
        </p:spPr>
        <p:txBody>
          <a:bodyPr anchor="t"/>
          <a:lstStyle>
            <a:lvl1pPr marL="0" indent="0" algn="l">
              <a:buNone/>
              <a:defRPr sz="1050" b="0">
                <a:solidFill>
                  <a:schemeClr val="tx1"/>
                </a:solidFill>
                <a:latin typeface="Proxima Nova Rg" panose="02000506030000020004" pitchFamily="50" charset="0"/>
              </a:defRPr>
            </a:lvl1pPr>
          </a:lstStyle>
          <a:p>
            <a:pPr lvl="0"/>
            <a:r>
              <a:rPr lang="en-IN" dirty="0"/>
              <a:t>text</a:t>
            </a:r>
          </a:p>
        </p:txBody>
      </p:sp>
      <p:sp>
        <p:nvSpPr>
          <p:cNvPr id="3" name="Chart Placeholder 2"/>
          <p:cNvSpPr>
            <a:spLocks noGrp="1"/>
          </p:cNvSpPr>
          <p:nvPr>
            <p:ph type="chart" sz="quarter" idx="22" hasCustomPrompt="1"/>
          </p:nvPr>
        </p:nvSpPr>
        <p:spPr>
          <a:xfrm>
            <a:off x="5295900" y="1600200"/>
            <a:ext cx="3225800" cy="1333500"/>
          </a:xfrm>
          <a:prstGeom prst="rect">
            <a:avLst/>
          </a:prstGeom>
        </p:spPr>
        <p:txBody>
          <a:bodyPr/>
          <a:lstStyle>
            <a:lvl1pPr marL="0" indent="0">
              <a:buNone/>
              <a:defRPr sz="900" baseline="0">
                <a:latin typeface="Proxima Nova Rg" pitchFamily="50" charset="0"/>
              </a:defRPr>
            </a:lvl1pPr>
          </a:lstStyle>
          <a:p>
            <a:r>
              <a:rPr lang="en-IN" dirty="0"/>
              <a:t>Click to add chart</a:t>
            </a:r>
          </a:p>
        </p:txBody>
      </p:sp>
      <p:sp>
        <p:nvSpPr>
          <p:cNvPr id="17" name="Rectangle 16">
            <a:extLst>
              <a:ext uri="{FF2B5EF4-FFF2-40B4-BE49-F238E27FC236}">
                <a16:creationId xmlns:a16="http://schemas.microsoft.com/office/drawing/2014/main" id="{693C855C-51F1-4950-8B74-92750036E153}"/>
              </a:ext>
            </a:extLst>
          </p:cNvPr>
          <p:cNvSpPr/>
          <p:nvPr userDrawn="1"/>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18" name="Chart 17">
            <a:extLst>
              <a:ext uri="{FF2B5EF4-FFF2-40B4-BE49-F238E27FC236}">
                <a16:creationId xmlns:a16="http://schemas.microsoft.com/office/drawing/2014/main" id="{FF7848F2-CD09-4AEB-9574-52DC26DB959E}"/>
              </a:ext>
            </a:extLst>
          </p:cNvPr>
          <p:cNvGraphicFramePr/>
          <p:nvPr userDrawn="1">
            <p:extLst>
              <p:ext uri="{D42A27DB-BD31-4B8C-83A1-F6EECF244321}">
                <p14:modId xmlns:p14="http://schemas.microsoft.com/office/powerpoint/2010/main" val="289252790"/>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1900AEB5-08DE-4ACC-BEF3-0AF9CF5140F3}"/>
              </a:ext>
            </a:extLst>
          </p:cNvPr>
          <p:cNvGraphicFramePr/>
          <p:nvPr userDrawn="1">
            <p:extLst>
              <p:ext uri="{D42A27DB-BD31-4B8C-83A1-F6EECF244321}">
                <p14:modId xmlns:p14="http://schemas.microsoft.com/office/powerpoint/2010/main" val="816527579"/>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20" name="Rectangle 19">
            <a:extLst>
              <a:ext uri="{FF2B5EF4-FFF2-40B4-BE49-F238E27FC236}">
                <a16:creationId xmlns:a16="http://schemas.microsoft.com/office/drawing/2014/main" id="{83685A8D-9C1D-8F4D-B517-50A6ADFE2DC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Title 11">
            <a:extLst>
              <a:ext uri="{FF2B5EF4-FFF2-40B4-BE49-F238E27FC236}">
                <a16:creationId xmlns:a16="http://schemas.microsoft.com/office/drawing/2014/main" id="{6AD9A0F9-9A66-7648-8968-789E2E9F90E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6" name="Picture 25">
            <a:extLst>
              <a:ext uri="{FF2B5EF4-FFF2-40B4-BE49-F238E27FC236}">
                <a16:creationId xmlns:a16="http://schemas.microsoft.com/office/drawing/2014/main" id="{AED77A25-4444-4045-8D26-55D705A7641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38233423"/>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1008" userDrawn="1">
          <p15:clr>
            <a:srgbClr val="FBAE40"/>
          </p15:clr>
        </p15:guide>
        <p15:guide id="7" orient="horz" pos="2754" userDrawn="1">
          <p15:clr>
            <a:srgbClr val="FBAE40"/>
          </p15:clr>
        </p15:guide>
        <p15:guide id="8" pos="240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Doughnut Chart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0F6970B-5F9F-1C49-823B-784ECC0F8F74}" type="datetime1">
              <a:rPr lang="en-IN" smtClean="0"/>
              <a:t>14-11-2021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9" name="Chart 8">
            <a:extLst>
              <a:ext uri="{FF2B5EF4-FFF2-40B4-BE49-F238E27FC236}">
                <a16:creationId xmlns:a16="http://schemas.microsoft.com/office/drawing/2014/main" id="{DD9785AA-43BB-4A88-B6A0-503B710C742A}"/>
              </a:ext>
            </a:extLst>
          </p:cNvPr>
          <p:cNvGraphicFramePr/>
          <p:nvPr>
            <p:extLst>
              <p:ext uri="{D42A27DB-BD31-4B8C-83A1-F6EECF244321}">
                <p14:modId xmlns:p14="http://schemas.microsoft.com/office/powerpoint/2010/main" val="1072772305"/>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F71E640A-9A51-4244-ADA6-E0903F44DD4E}"/>
              </a:ext>
            </a:extLst>
          </p:cNvPr>
          <p:cNvGraphicFramePr/>
          <p:nvPr>
            <p:extLst>
              <p:ext uri="{D42A27DB-BD31-4B8C-83A1-F6EECF244321}">
                <p14:modId xmlns:p14="http://schemas.microsoft.com/office/powerpoint/2010/main" val="363773295"/>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65083BD8-C120-49E5-81AF-1F59A747EFD1}"/>
              </a:ext>
            </a:extLst>
          </p:cNvPr>
          <p:cNvGraphicFramePr/>
          <p:nvPr>
            <p:extLst>
              <p:ext uri="{D42A27DB-BD31-4B8C-83A1-F6EECF244321}">
                <p14:modId xmlns:p14="http://schemas.microsoft.com/office/powerpoint/2010/main" val="1208722481"/>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 Placeholder 8">
            <a:extLst>
              <a:ext uri="{FF2B5EF4-FFF2-40B4-BE49-F238E27FC236}">
                <a16:creationId xmlns:a16="http://schemas.microsoft.com/office/drawing/2014/main" id="{DFCEEA61-5F34-4275-BAE7-53833C871BEA}"/>
              </a:ext>
            </a:extLst>
          </p:cNvPr>
          <p:cNvSpPr>
            <a:spLocks noGrp="1"/>
          </p:cNvSpPr>
          <p:nvPr>
            <p:ph type="body" sz="quarter" idx="28" hasCustomPrompt="1"/>
          </p:nvPr>
        </p:nvSpPr>
        <p:spPr>
          <a:xfrm>
            <a:off x="2286696"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20" name="Text Placeholder 8">
            <a:extLst>
              <a:ext uri="{FF2B5EF4-FFF2-40B4-BE49-F238E27FC236}">
                <a16:creationId xmlns:a16="http://schemas.microsoft.com/office/drawing/2014/main" id="{529ABA7F-22CE-439E-837D-6A737783C53A}"/>
              </a:ext>
            </a:extLst>
          </p:cNvPr>
          <p:cNvSpPr>
            <a:spLocks noGrp="1"/>
          </p:cNvSpPr>
          <p:nvPr>
            <p:ph type="body" sz="quarter" idx="29" hasCustomPrompt="1"/>
          </p:nvPr>
        </p:nvSpPr>
        <p:spPr>
          <a:xfrm>
            <a:off x="2286696"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sp>
        <p:nvSpPr>
          <p:cNvPr id="12" name="Text Placeholder 8">
            <a:extLst>
              <a:ext uri="{FF2B5EF4-FFF2-40B4-BE49-F238E27FC236}">
                <a16:creationId xmlns:a16="http://schemas.microsoft.com/office/drawing/2014/main" id="{DFCEEA61-5F34-4275-BAE7-53833C871BEA}"/>
              </a:ext>
            </a:extLst>
          </p:cNvPr>
          <p:cNvSpPr>
            <a:spLocks noGrp="1"/>
          </p:cNvSpPr>
          <p:nvPr>
            <p:ph type="body" sz="quarter" idx="30" hasCustomPrompt="1"/>
          </p:nvPr>
        </p:nvSpPr>
        <p:spPr>
          <a:xfrm>
            <a:off x="4973335"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13" name="Text Placeholder 8">
            <a:extLst>
              <a:ext uri="{FF2B5EF4-FFF2-40B4-BE49-F238E27FC236}">
                <a16:creationId xmlns:a16="http://schemas.microsoft.com/office/drawing/2014/main" id="{529ABA7F-22CE-439E-837D-6A737783C53A}"/>
              </a:ext>
            </a:extLst>
          </p:cNvPr>
          <p:cNvSpPr>
            <a:spLocks noGrp="1"/>
          </p:cNvSpPr>
          <p:nvPr>
            <p:ph type="body" sz="quarter" idx="31" hasCustomPrompt="1"/>
          </p:nvPr>
        </p:nvSpPr>
        <p:spPr>
          <a:xfrm>
            <a:off x="4973335"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graphicFrame>
        <p:nvGraphicFramePr>
          <p:cNvPr id="16" name="Chart 15">
            <a:extLst>
              <a:ext uri="{FF2B5EF4-FFF2-40B4-BE49-F238E27FC236}">
                <a16:creationId xmlns:a16="http://schemas.microsoft.com/office/drawing/2014/main" id="{DD9785AA-43BB-4A88-B6A0-503B710C742A}"/>
              </a:ext>
            </a:extLst>
          </p:cNvPr>
          <p:cNvGraphicFramePr/>
          <p:nvPr userDrawn="1">
            <p:extLst>
              <p:ext uri="{D42A27DB-BD31-4B8C-83A1-F6EECF244321}">
                <p14:modId xmlns:p14="http://schemas.microsoft.com/office/powerpoint/2010/main" val="3949076987"/>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F71E640A-9A51-4244-ADA6-E0903F44DD4E}"/>
              </a:ext>
            </a:extLst>
          </p:cNvPr>
          <p:cNvGraphicFramePr/>
          <p:nvPr userDrawn="1">
            <p:extLst>
              <p:ext uri="{D42A27DB-BD31-4B8C-83A1-F6EECF244321}">
                <p14:modId xmlns:p14="http://schemas.microsoft.com/office/powerpoint/2010/main" val="668794113"/>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65083BD8-C120-49E5-81AF-1F59A747EFD1}"/>
              </a:ext>
            </a:extLst>
          </p:cNvPr>
          <p:cNvGraphicFramePr/>
          <p:nvPr userDrawn="1">
            <p:extLst>
              <p:ext uri="{D42A27DB-BD31-4B8C-83A1-F6EECF244321}">
                <p14:modId xmlns:p14="http://schemas.microsoft.com/office/powerpoint/2010/main" val="2772653777"/>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21" name="Rectangle 20">
            <a:extLst>
              <a:ext uri="{FF2B5EF4-FFF2-40B4-BE49-F238E27FC236}">
                <a16:creationId xmlns:a16="http://schemas.microsoft.com/office/drawing/2014/main" id="{237ACA83-ED07-C54C-8AD7-6880B75591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Title 11">
            <a:extLst>
              <a:ext uri="{FF2B5EF4-FFF2-40B4-BE49-F238E27FC236}">
                <a16:creationId xmlns:a16="http://schemas.microsoft.com/office/drawing/2014/main" id="{F751A42D-8668-964A-9B5B-1F86921A290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4" name="Picture 23">
            <a:extLst>
              <a:ext uri="{FF2B5EF4-FFF2-40B4-BE49-F238E27FC236}">
                <a16:creationId xmlns:a16="http://schemas.microsoft.com/office/drawing/2014/main" id="{BB91CEFC-BBB3-CC4C-8613-E0BCF613C0B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46733500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nfogra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04CF2939-C6E8-734E-A964-0558AE677560}" type="datetime1">
              <a:rPr lang="en-IN" smtClean="0"/>
              <a:t>14-11-2021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29" name="Chart 28">
            <a:extLst>
              <a:ext uri="{FF2B5EF4-FFF2-40B4-BE49-F238E27FC236}">
                <a16:creationId xmlns:a16="http://schemas.microsoft.com/office/drawing/2014/main" id="{151C0A2B-4A57-46A4-8F98-07396B26767E}"/>
              </a:ext>
            </a:extLst>
          </p:cNvPr>
          <p:cNvGraphicFramePr/>
          <p:nvPr>
            <p:extLst>
              <p:ext uri="{D42A27DB-BD31-4B8C-83A1-F6EECF244321}">
                <p14:modId xmlns:p14="http://schemas.microsoft.com/office/powerpoint/2010/main" val="1034665507"/>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21">
            <a:extLst>
              <a:ext uri="{FF2B5EF4-FFF2-40B4-BE49-F238E27FC236}">
                <a16:creationId xmlns:a16="http://schemas.microsoft.com/office/drawing/2014/main" id="{ED242560-BD01-4A68-8F4A-1D6199AC02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23" name="Text Placeholder 14">
            <a:extLst>
              <a:ext uri="{FF2B5EF4-FFF2-40B4-BE49-F238E27FC236}">
                <a16:creationId xmlns:a16="http://schemas.microsoft.com/office/drawing/2014/main" id="{852AD7FB-38A5-4D57-B3B1-E5169CAE3349}"/>
              </a:ext>
            </a:extLst>
          </p:cNvPr>
          <p:cNvSpPr>
            <a:spLocks noGrp="1"/>
          </p:cNvSpPr>
          <p:nvPr>
            <p:ph type="body" sz="quarter" idx="19" hasCustomPrompt="1"/>
          </p:nvPr>
        </p:nvSpPr>
        <p:spPr>
          <a:xfrm>
            <a:off x="1263041" y="2104600"/>
            <a:ext cx="830454" cy="292044"/>
          </a:xfrm>
          <a:prstGeom prst="rect">
            <a:avLst/>
          </a:prstGeom>
        </p:spPr>
        <p:txBody>
          <a:bodyP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4" name="Text Placeholder 14">
            <a:extLst>
              <a:ext uri="{FF2B5EF4-FFF2-40B4-BE49-F238E27FC236}">
                <a16:creationId xmlns:a16="http://schemas.microsoft.com/office/drawing/2014/main" id="{348F839D-FB4E-4960-A65B-872999505528}"/>
              </a:ext>
            </a:extLst>
          </p:cNvPr>
          <p:cNvSpPr>
            <a:spLocks noGrp="1"/>
          </p:cNvSpPr>
          <p:nvPr>
            <p:ph type="body" sz="quarter" idx="20" hasCustomPrompt="1"/>
          </p:nvPr>
        </p:nvSpPr>
        <p:spPr>
          <a:xfrm>
            <a:off x="2470356" y="3778988"/>
            <a:ext cx="784195" cy="305954"/>
          </a:xfrm>
          <a:prstGeom prst="rect">
            <a:avLst/>
          </a:prstGeom>
        </p:spPr>
        <p:txBody>
          <a:bodyPr>
            <a:noAutofit/>
          </a:bodyPr>
          <a:lstStyle>
            <a:lvl1pPr marL="0" indent="0" algn="ctr">
              <a:buNone/>
              <a:defRPr sz="1800" b="1" baseline="0">
                <a:solidFill>
                  <a:schemeClr val="tx1"/>
                </a:solidFill>
                <a:latin typeface="Proxima Nova Rg" pitchFamily="50" charset="0"/>
                <a:ea typeface="Roboto Cn" pitchFamily="2" charset="0"/>
              </a:defRPr>
            </a:lvl1pPr>
          </a:lstStyle>
          <a:p>
            <a:pPr lvl="0"/>
            <a:r>
              <a:rPr lang="en-IN" dirty="0"/>
              <a:t>TEXT</a:t>
            </a:r>
          </a:p>
        </p:txBody>
      </p:sp>
      <p:sp>
        <p:nvSpPr>
          <p:cNvPr id="25" name="Text Placeholder 14">
            <a:extLst>
              <a:ext uri="{FF2B5EF4-FFF2-40B4-BE49-F238E27FC236}">
                <a16:creationId xmlns:a16="http://schemas.microsoft.com/office/drawing/2014/main" id="{2DD7B434-5B12-41F0-86AB-4468D0C7F98F}"/>
              </a:ext>
            </a:extLst>
          </p:cNvPr>
          <p:cNvSpPr>
            <a:spLocks noGrp="1"/>
          </p:cNvSpPr>
          <p:nvPr>
            <p:ph type="body" sz="quarter" idx="21" hasCustomPrompt="1"/>
          </p:nvPr>
        </p:nvSpPr>
        <p:spPr>
          <a:xfrm>
            <a:off x="3530790" y="2108961"/>
            <a:ext cx="824532" cy="287683"/>
          </a:xfrm>
          <a:prstGeom prst="rect">
            <a:avLst/>
          </a:prstGeom>
        </p:spPr>
        <p:txBody>
          <a:bodyPr anchor="ct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6" name="Text Placeholder 14">
            <a:extLst>
              <a:ext uri="{FF2B5EF4-FFF2-40B4-BE49-F238E27FC236}">
                <a16:creationId xmlns:a16="http://schemas.microsoft.com/office/drawing/2014/main" id="{31A22206-E7E5-4EFE-AFBB-0C2EB10899D6}"/>
              </a:ext>
            </a:extLst>
          </p:cNvPr>
          <p:cNvSpPr>
            <a:spLocks noGrp="1"/>
          </p:cNvSpPr>
          <p:nvPr>
            <p:ph type="body" sz="quarter" idx="22" hasCustomPrompt="1"/>
          </p:nvPr>
        </p:nvSpPr>
        <p:spPr>
          <a:xfrm>
            <a:off x="4729642" y="3771033"/>
            <a:ext cx="745627"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7" name="Text Placeholder 14">
            <a:extLst>
              <a:ext uri="{FF2B5EF4-FFF2-40B4-BE49-F238E27FC236}">
                <a16:creationId xmlns:a16="http://schemas.microsoft.com/office/drawing/2014/main" id="{77257480-923C-4CD9-BB05-E50A696AE8BF}"/>
              </a:ext>
            </a:extLst>
          </p:cNvPr>
          <p:cNvSpPr>
            <a:spLocks noGrp="1"/>
          </p:cNvSpPr>
          <p:nvPr>
            <p:ph type="body" sz="quarter" idx="23" hasCustomPrompt="1"/>
          </p:nvPr>
        </p:nvSpPr>
        <p:spPr>
          <a:xfrm>
            <a:off x="5904099" y="2107682"/>
            <a:ext cx="758842" cy="292044"/>
          </a:xfrm>
          <a:prstGeom prst="rect">
            <a:avLst/>
          </a:prstGeom>
        </p:spPr>
        <p:txBody>
          <a:bodyPr anchor="ct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8" name="Text Placeholder 14">
            <a:extLst>
              <a:ext uri="{FF2B5EF4-FFF2-40B4-BE49-F238E27FC236}">
                <a16:creationId xmlns:a16="http://schemas.microsoft.com/office/drawing/2014/main" id="{CA10BF3A-FFE1-4B1C-9E2F-D8200CD851BD}"/>
              </a:ext>
            </a:extLst>
          </p:cNvPr>
          <p:cNvSpPr>
            <a:spLocks noGrp="1"/>
          </p:cNvSpPr>
          <p:nvPr>
            <p:ph type="body" sz="quarter" idx="24" hasCustomPrompt="1"/>
          </p:nvPr>
        </p:nvSpPr>
        <p:spPr>
          <a:xfrm>
            <a:off x="7023857" y="3762859"/>
            <a:ext cx="784195"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36" name="Text Placeholder 14">
            <a:extLst>
              <a:ext uri="{FF2B5EF4-FFF2-40B4-BE49-F238E27FC236}">
                <a16:creationId xmlns:a16="http://schemas.microsoft.com/office/drawing/2014/main" id="{65D04BA5-9D25-4BC9-A14D-CD4D55D18318}"/>
              </a:ext>
            </a:extLst>
          </p:cNvPr>
          <p:cNvSpPr>
            <a:spLocks noGrp="1"/>
          </p:cNvSpPr>
          <p:nvPr>
            <p:ph type="body" sz="quarter" idx="25" hasCustomPrompt="1"/>
          </p:nvPr>
        </p:nvSpPr>
        <p:spPr>
          <a:xfrm>
            <a:off x="2156171" y="1257995"/>
            <a:ext cx="1331623" cy="211628"/>
          </a:xfrm>
          <a:prstGeom prst="rect">
            <a:avLst/>
          </a:prstGeom>
        </p:spPr>
        <p:txBody>
          <a:bodyPr>
            <a:noAutofit/>
          </a:bodyPr>
          <a:lstStyle>
            <a:lvl1pPr marL="0" indent="0" algn="ctr">
              <a:buNone/>
              <a:defRPr sz="1200" b="1" baseline="0">
                <a:solidFill>
                  <a:schemeClr val="tx1"/>
                </a:solidFill>
                <a:latin typeface="Proxima Nova Rg" pitchFamily="50" charset="0"/>
                <a:ea typeface="Roboto Cn" pitchFamily="2" charset="0"/>
              </a:defRPr>
            </a:lvl1pPr>
          </a:lstStyle>
          <a:p>
            <a:pPr lvl="0"/>
            <a:r>
              <a:rPr lang="en-IN" dirty="0"/>
              <a:t>Click to add text</a:t>
            </a:r>
          </a:p>
        </p:txBody>
      </p:sp>
      <p:sp>
        <p:nvSpPr>
          <p:cNvPr id="37" name="Text Placeholder 14">
            <a:extLst>
              <a:ext uri="{FF2B5EF4-FFF2-40B4-BE49-F238E27FC236}">
                <a16:creationId xmlns:a16="http://schemas.microsoft.com/office/drawing/2014/main" id="{30F45AE8-F736-4167-8925-CE6F67654B2C}"/>
              </a:ext>
            </a:extLst>
          </p:cNvPr>
          <p:cNvSpPr>
            <a:spLocks noGrp="1"/>
          </p:cNvSpPr>
          <p:nvPr>
            <p:ph type="body" sz="quarter" idx="26" hasCustomPrompt="1"/>
          </p:nvPr>
        </p:nvSpPr>
        <p:spPr>
          <a:xfrm>
            <a:off x="2156171"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8" name="Text Placeholder 14">
            <a:extLst>
              <a:ext uri="{FF2B5EF4-FFF2-40B4-BE49-F238E27FC236}">
                <a16:creationId xmlns:a16="http://schemas.microsoft.com/office/drawing/2014/main" id="{EC27E74D-2BCC-4A9A-A32F-F01EBFE03285}"/>
              </a:ext>
            </a:extLst>
          </p:cNvPr>
          <p:cNvSpPr>
            <a:spLocks noGrp="1"/>
          </p:cNvSpPr>
          <p:nvPr>
            <p:ph type="body" sz="quarter" idx="27" hasCustomPrompt="1"/>
          </p:nvPr>
        </p:nvSpPr>
        <p:spPr>
          <a:xfrm>
            <a:off x="4513908"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39" name="Text Placeholder 14">
            <a:extLst>
              <a:ext uri="{FF2B5EF4-FFF2-40B4-BE49-F238E27FC236}">
                <a16:creationId xmlns:a16="http://schemas.microsoft.com/office/drawing/2014/main" id="{1A4D5531-1318-4AA6-B70D-65F82645BEFD}"/>
              </a:ext>
            </a:extLst>
          </p:cNvPr>
          <p:cNvSpPr>
            <a:spLocks noGrp="1"/>
          </p:cNvSpPr>
          <p:nvPr>
            <p:ph type="body" sz="quarter" idx="28" hasCustomPrompt="1"/>
          </p:nvPr>
        </p:nvSpPr>
        <p:spPr>
          <a:xfrm>
            <a:off x="4513908"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0" name="Text Placeholder 14">
            <a:extLst>
              <a:ext uri="{FF2B5EF4-FFF2-40B4-BE49-F238E27FC236}">
                <a16:creationId xmlns:a16="http://schemas.microsoft.com/office/drawing/2014/main" id="{1805FF35-5027-4FDF-AF10-EF6CCF50B439}"/>
              </a:ext>
            </a:extLst>
          </p:cNvPr>
          <p:cNvSpPr>
            <a:spLocks noGrp="1"/>
          </p:cNvSpPr>
          <p:nvPr>
            <p:ph type="body" sz="quarter" idx="29" hasCustomPrompt="1"/>
          </p:nvPr>
        </p:nvSpPr>
        <p:spPr>
          <a:xfrm>
            <a:off x="6720777"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1" name="Text Placeholder 14">
            <a:extLst>
              <a:ext uri="{FF2B5EF4-FFF2-40B4-BE49-F238E27FC236}">
                <a16:creationId xmlns:a16="http://schemas.microsoft.com/office/drawing/2014/main" id="{E910801B-EBF5-4A4F-8BE2-D487AB607B55}"/>
              </a:ext>
            </a:extLst>
          </p:cNvPr>
          <p:cNvSpPr>
            <a:spLocks noGrp="1"/>
          </p:cNvSpPr>
          <p:nvPr>
            <p:ph type="body" sz="quarter" idx="30" hasCustomPrompt="1"/>
          </p:nvPr>
        </p:nvSpPr>
        <p:spPr>
          <a:xfrm>
            <a:off x="6720777"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4" name="Text Placeholder 14">
            <a:extLst>
              <a:ext uri="{FF2B5EF4-FFF2-40B4-BE49-F238E27FC236}">
                <a16:creationId xmlns:a16="http://schemas.microsoft.com/office/drawing/2014/main" id="{6D96FACC-DEBD-4C30-9736-960EB66C8355}"/>
              </a:ext>
            </a:extLst>
          </p:cNvPr>
          <p:cNvSpPr>
            <a:spLocks noGrp="1"/>
          </p:cNvSpPr>
          <p:nvPr>
            <p:ph type="body" sz="quarter" idx="31" hasCustomPrompt="1"/>
          </p:nvPr>
        </p:nvSpPr>
        <p:spPr>
          <a:xfrm>
            <a:off x="995265" y="3791876"/>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45" name="Text Placeholder 14">
            <a:extLst>
              <a:ext uri="{FF2B5EF4-FFF2-40B4-BE49-F238E27FC236}">
                <a16:creationId xmlns:a16="http://schemas.microsoft.com/office/drawing/2014/main" id="{6F3ECD85-470B-477C-94B6-B520AC4C6AA3}"/>
              </a:ext>
            </a:extLst>
          </p:cNvPr>
          <p:cNvSpPr>
            <a:spLocks noGrp="1"/>
          </p:cNvSpPr>
          <p:nvPr>
            <p:ph type="body" sz="quarter" idx="32" hasCustomPrompt="1"/>
          </p:nvPr>
        </p:nvSpPr>
        <p:spPr>
          <a:xfrm>
            <a:off x="995265" y="4057543"/>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6" name="Text Placeholder 14">
            <a:extLst>
              <a:ext uri="{FF2B5EF4-FFF2-40B4-BE49-F238E27FC236}">
                <a16:creationId xmlns:a16="http://schemas.microsoft.com/office/drawing/2014/main" id="{64A7419A-F416-412D-AE36-10A69D330D42}"/>
              </a:ext>
            </a:extLst>
          </p:cNvPr>
          <p:cNvSpPr>
            <a:spLocks noGrp="1"/>
          </p:cNvSpPr>
          <p:nvPr>
            <p:ph type="body" sz="quarter" idx="33" hasCustomPrompt="1"/>
          </p:nvPr>
        </p:nvSpPr>
        <p:spPr>
          <a:xfrm>
            <a:off x="3326285" y="3779691"/>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7" name="Text Placeholder 14">
            <a:extLst>
              <a:ext uri="{FF2B5EF4-FFF2-40B4-BE49-F238E27FC236}">
                <a16:creationId xmlns:a16="http://schemas.microsoft.com/office/drawing/2014/main" id="{33026B9B-27A1-41CB-AF97-53526EA80173}"/>
              </a:ext>
            </a:extLst>
          </p:cNvPr>
          <p:cNvSpPr>
            <a:spLocks noGrp="1"/>
          </p:cNvSpPr>
          <p:nvPr>
            <p:ph type="body" sz="quarter" idx="34" hasCustomPrompt="1"/>
          </p:nvPr>
        </p:nvSpPr>
        <p:spPr>
          <a:xfrm>
            <a:off x="3326285" y="404535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9" name="Text Placeholder 14">
            <a:extLst>
              <a:ext uri="{FF2B5EF4-FFF2-40B4-BE49-F238E27FC236}">
                <a16:creationId xmlns:a16="http://schemas.microsoft.com/office/drawing/2014/main" id="{80179867-AF61-4DC2-8F65-16B14770AAFF}"/>
              </a:ext>
            </a:extLst>
          </p:cNvPr>
          <p:cNvSpPr>
            <a:spLocks noGrp="1"/>
          </p:cNvSpPr>
          <p:nvPr>
            <p:ph type="body" sz="quarter" idx="35" hasCustomPrompt="1"/>
          </p:nvPr>
        </p:nvSpPr>
        <p:spPr>
          <a:xfrm>
            <a:off x="5599996" y="3758972"/>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50" name="Text Placeholder 14">
            <a:extLst>
              <a:ext uri="{FF2B5EF4-FFF2-40B4-BE49-F238E27FC236}">
                <a16:creationId xmlns:a16="http://schemas.microsoft.com/office/drawing/2014/main" id="{FA3CC884-D7D8-4D5F-B644-ACED67C17550}"/>
              </a:ext>
            </a:extLst>
          </p:cNvPr>
          <p:cNvSpPr>
            <a:spLocks noGrp="1"/>
          </p:cNvSpPr>
          <p:nvPr>
            <p:ph type="body" sz="quarter" idx="36" hasCustomPrompt="1"/>
          </p:nvPr>
        </p:nvSpPr>
        <p:spPr>
          <a:xfrm>
            <a:off x="5599996" y="4024639"/>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graphicFrame>
        <p:nvGraphicFramePr>
          <p:cNvPr id="30" name="Chart 29">
            <a:extLst>
              <a:ext uri="{FF2B5EF4-FFF2-40B4-BE49-F238E27FC236}">
                <a16:creationId xmlns:a16="http://schemas.microsoft.com/office/drawing/2014/main" id="{151C0A2B-4A57-46A4-8F98-07396B26767E}"/>
              </a:ext>
            </a:extLst>
          </p:cNvPr>
          <p:cNvGraphicFramePr/>
          <p:nvPr userDrawn="1">
            <p:extLst>
              <p:ext uri="{D42A27DB-BD31-4B8C-83A1-F6EECF244321}">
                <p14:modId xmlns:p14="http://schemas.microsoft.com/office/powerpoint/2010/main" val="3970304331"/>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31" name="Picture 30">
            <a:extLst>
              <a:ext uri="{FF2B5EF4-FFF2-40B4-BE49-F238E27FC236}">
                <a16:creationId xmlns:a16="http://schemas.microsoft.com/office/drawing/2014/main" id="{ED242560-BD01-4A68-8F4A-1D6199AC02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32" name="Rectangle 31">
            <a:extLst>
              <a:ext uri="{FF2B5EF4-FFF2-40B4-BE49-F238E27FC236}">
                <a16:creationId xmlns:a16="http://schemas.microsoft.com/office/drawing/2014/main" id="{4C72F021-DF5D-4842-A4F5-F4FCCC9ECC0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4" name="Title 11">
            <a:extLst>
              <a:ext uri="{FF2B5EF4-FFF2-40B4-BE49-F238E27FC236}">
                <a16:creationId xmlns:a16="http://schemas.microsoft.com/office/drawing/2014/main" id="{A6B6CAC2-7FD8-F443-AD79-FBF432563D3D}"/>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5" name="Picture 34">
            <a:extLst>
              <a:ext uri="{FF2B5EF4-FFF2-40B4-BE49-F238E27FC236}">
                <a16:creationId xmlns:a16="http://schemas.microsoft.com/office/drawing/2014/main" id="{619772B6-6B92-264B-9636-FFC4E620141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244352547"/>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nfographic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5E1E18D-3351-C242-BAA6-DD72A5C1D791}" type="datetime1">
              <a:rPr lang="en-IN" smtClean="0"/>
              <a:t>14-11-2021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22" name="Picture 2" descr="C:\Users\diyajoseph\Desktop\New folder (3)\Infographics-01-01.png">
            <a:extLst>
              <a:ext uri="{FF2B5EF4-FFF2-40B4-BE49-F238E27FC236}">
                <a16:creationId xmlns:a16="http://schemas.microsoft.com/office/drawing/2014/main" id="{FA03FD7A-A58C-479F-A538-2007908C3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184" y="1331625"/>
            <a:ext cx="3644856" cy="3644859"/>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ext Placeholder 8">
            <a:extLst>
              <a:ext uri="{FF2B5EF4-FFF2-40B4-BE49-F238E27FC236}">
                <a16:creationId xmlns:a16="http://schemas.microsoft.com/office/drawing/2014/main" id="{08B6DFED-00C2-46D9-990A-B8235EC07F48}"/>
              </a:ext>
            </a:extLst>
          </p:cNvPr>
          <p:cNvSpPr>
            <a:spLocks noGrp="1"/>
          </p:cNvSpPr>
          <p:nvPr>
            <p:ph type="body" sz="quarter" idx="15" hasCustomPrompt="1"/>
          </p:nvPr>
        </p:nvSpPr>
        <p:spPr>
          <a:xfrm>
            <a:off x="630238" y="1347788"/>
            <a:ext cx="3182128" cy="2771775"/>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18" name="Text Placeholder 14">
            <a:extLst>
              <a:ext uri="{FF2B5EF4-FFF2-40B4-BE49-F238E27FC236}">
                <a16:creationId xmlns:a16="http://schemas.microsoft.com/office/drawing/2014/main" id="{419E86FD-334C-44F1-A086-354C94496C86}"/>
              </a:ext>
            </a:extLst>
          </p:cNvPr>
          <p:cNvSpPr>
            <a:spLocks noGrp="1"/>
          </p:cNvSpPr>
          <p:nvPr>
            <p:ph type="body" sz="quarter" idx="31" hasCustomPrompt="1"/>
          </p:nvPr>
        </p:nvSpPr>
        <p:spPr>
          <a:xfrm>
            <a:off x="6433953" y="1722104"/>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19" name="Text Placeholder 14">
            <a:extLst>
              <a:ext uri="{FF2B5EF4-FFF2-40B4-BE49-F238E27FC236}">
                <a16:creationId xmlns:a16="http://schemas.microsoft.com/office/drawing/2014/main" id="{B5960F0A-5695-442A-967D-0EE6BEE92833}"/>
              </a:ext>
            </a:extLst>
          </p:cNvPr>
          <p:cNvSpPr>
            <a:spLocks noGrp="1"/>
          </p:cNvSpPr>
          <p:nvPr>
            <p:ph type="body" sz="quarter" idx="32" hasCustomPrompt="1"/>
          </p:nvPr>
        </p:nvSpPr>
        <p:spPr>
          <a:xfrm>
            <a:off x="6433953" y="1987771"/>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21" name="Text Placeholder 14">
            <a:extLst>
              <a:ext uri="{FF2B5EF4-FFF2-40B4-BE49-F238E27FC236}">
                <a16:creationId xmlns:a16="http://schemas.microsoft.com/office/drawing/2014/main" id="{53825CE6-84FB-489D-A633-C98AF34A7D2E}"/>
              </a:ext>
            </a:extLst>
          </p:cNvPr>
          <p:cNvSpPr>
            <a:spLocks noGrp="1"/>
          </p:cNvSpPr>
          <p:nvPr>
            <p:ph type="body" sz="quarter" idx="33" hasCustomPrompt="1"/>
          </p:nvPr>
        </p:nvSpPr>
        <p:spPr>
          <a:xfrm>
            <a:off x="4628562" y="3026158"/>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28" name="Text Placeholder 14">
            <a:extLst>
              <a:ext uri="{FF2B5EF4-FFF2-40B4-BE49-F238E27FC236}">
                <a16:creationId xmlns:a16="http://schemas.microsoft.com/office/drawing/2014/main" id="{7FD9F0DE-E645-4CBE-A792-3CAF569EA7E5}"/>
              </a:ext>
            </a:extLst>
          </p:cNvPr>
          <p:cNvSpPr>
            <a:spLocks noGrp="1"/>
          </p:cNvSpPr>
          <p:nvPr>
            <p:ph type="body" sz="quarter" idx="34" hasCustomPrompt="1"/>
          </p:nvPr>
        </p:nvSpPr>
        <p:spPr>
          <a:xfrm>
            <a:off x="7003447" y="2783735"/>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0" name="Text Placeholder 14">
            <a:extLst>
              <a:ext uri="{FF2B5EF4-FFF2-40B4-BE49-F238E27FC236}">
                <a16:creationId xmlns:a16="http://schemas.microsoft.com/office/drawing/2014/main" id="{D3DAC3A5-6DED-4E2A-87C5-70094F7872F1}"/>
              </a:ext>
            </a:extLst>
          </p:cNvPr>
          <p:cNvSpPr>
            <a:spLocks noGrp="1"/>
          </p:cNvSpPr>
          <p:nvPr>
            <p:ph type="body" sz="quarter" idx="35" hasCustomPrompt="1"/>
          </p:nvPr>
        </p:nvSpPr>
        <p:spPr>
          <a:xfrm>
            <a:off x="7009593" y="3303767"/>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1" name="Text Placeholder 14">
            <a:extLst>
              <a:ext uri="{FF2B5EF4-FFF2-40B4-BE49-F238E27FC236}">
                <a16:creationId xmlns:a16="http://schemas.microsoft.com/office/drawing/2014/main" id="{7594BC44-752A-468E-89CF-9CF1C82663DD}"/>
              </a:ext>
            </a:extLst>
          </p:cNvPr>
          <p:cNvSpPr>
            <a:spLocks noGrp="1"/>
          </p:cNvSpPr>
          <p:nvPr>
            <p:ph type="body" sz="quarter" idx="36" hasCustomPrompt="1"/>
          </p:nvPr>
        </p:nvSpPr>
        <p:spPr>
          <a:xfrm>
            <a:off x="7009593" y="3569434"/>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2" name="Text Placeholder 14">
            <a:extLst>
              <a:ext uri="{FF2B5EF4-FFF2-40B4-BE49-F238E27FC236}">
                <a16:creationId xmlns:a16="http://schemas.microsoft.com/office/drawing/2014/main" id="{1C822DB8-48FD-4635-8D36-EAFE87AA2CB1}"/>
              </a:ext>
            </a:extLst>
          </p:cNvPr>
          <p:cNvSpPr>
            <a:spLocks noGrp="1"/>
          </p:cNvSpPr>
          <p:nvPr>
            <p:ph type="body" sz="quarter" idx="37" hasCustomPrompt="1"/>
          </p:nvPr>
        </p:nvSpPr>
        <p:spPr>
          <a:xfrm>
            <a:off x="6433953" y="4034311"/>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3" name="Text Placeholder 14">
            <a:extLst>
              <a:ext uri="{FF2B5EF4-FFF2-40B4-BE49-F238E27FC236}">
                <a16:creationId xmlns:a16="http://schemas.microsoft.com/office/drawing/2014/main" id="{B7AE3639-7778-4784-9158-E0E759C55E81}"/>
              </a:ext>
            </a:extLst>
          </p:cNvPr>
          <p:cNvSpPr>
            <a:spLocks noGrp="1"/>
          </p:cNvSpPr>
          <p:nvPr>
            <p:ph type="body" sz="quarter" idx="38" hasCustomPrompt="1"/>
          </p:nvPr>
        </p:nvSpPr>
        <p:spPr>
          <a:xfrm>
            <a:off x="6433953" y="429997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16" name="Text Placeholder 14">
            <a:extLst>
              <a:ext uri="{FF2B5EF4-FFF2-40B4-BE49-F238E27FC236}">
                <a16:creationId xmlns:a16="http://schemas.microsoft.com/office/drawing/2014/main" id="{419E86FD-334C-44F1-A086-354C94496C86}"/>
              </a:ext>
            </a:extLst>
          </p:cNvPr>
          <p:cNvSpPr>
            <a:spLocks noGrp="1"/>
          </p:cNvSpPr>
          <p:nvPr>
            <p:ph type="body" sz="quarter" idx="39" hasCustomPrompt="1"/>
          </p:nvPr>
        </p:nvSpPr>
        <p:spPr>
          <a:xfrm>
            <a:off x="7001132" y="2524953"/>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20" name="Rectangle 19">
            <a:extLst>
              <a:ext uri="{FF2B5EF4-FFF2-40B4-BE49-F238E27FC236}">
                <a16:creationId xmlns:a16="http://schemas.microsoft.com/office/drawing/2014/main" id="{DD8BA2B7-46B3-2F46-9772-0ECF22B2F2F6}"/>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5" name="Picture 24">
            <a:extLst>
              <a:ext uri="{FF2B5EF4-FFF2-40B4-BE49-F238E27FC236}">
                <a16:creationId xmlns:a16="http://schemas.microsoft.com/office/drawing/2014/main" id="{AE39B130-38D3-A742-A8F5-73D2F2F46D8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403865682"/>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849" userDrawn="1">
          <p15:clr>
            <a:srgbClr val="FBAE40"/>
          </p15:clr>
        </p15:guide>
        <p15:guide id="7" orient="horz" pos="2663" userDrawn="1">
          <p15:clr>
            <a:srgbClr val="FBAE40"/>
          </p15:clr>
        </p15:guide>
        <p15:guide id="8" pos="25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Infographic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F3FE410-33A2-CB47-8127-299FF22D1A22}" type="datetime1">
              <a:rPr lang="en-IN" smtClean="0"/>
              <a:t>14-11-2021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47" name="Text Placeholder 14">
            <a:extLst>
              <a:ext uri="{FF2B5EF4-FFF2-40B4-BE49-F238E27FC236}">
                <a16:creationId xmlns:a16="http://schemas.microsoft.com/office/drawing/2014/main" id="{DC8C25AD-7C19-4C18-A993-06FFDA46ADB5}"/>
              </a:ext>
            </a:extLst>
          </p:cNvPr>
          <p:cNvSpPr>
            <a:spLocks noGrp="1"/>
          </p:cNvSpPr>
          <p:nvPr>
            <p:ph type="body" sz="quarter" idx="31" hasCustomPrompt="1"/>
          </p:nvPr>
        </p:nvSpPr>
        <p:spPr>
          <a:xfrm>
            <a:off x="2184783" y="1316876"/>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74" name="Text Placeholder 14">
            <a:extLst>
              <a:ext uri="{FF2B5EF4-FFF2-40B4-BE49-F238E27FC236}">
                <a16:creationId xmlns:a16="http://schemas.microsoft.com/office/drawing/2014/main" id="{21DADB31-D90F-41C1-9CC5-B11089520AFA}"/>
              </a:ext>
            </a:extLst>
          </p:cNvPr>
          <p:cNvSpPr>
            <a:spLocks noGrp="1"/>
          </p:cNvSpPr>
          <p:nvPr>
            <p:ph type="body" sz="quarter" idx="32" hasCustomPrompt="1"/>
          </p:nvPr>
        </p:nvSpPr>
        <p:spPr>
          <a:xfrm>
            <a:off x="2184783" y="1496505"/>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5" name="Text Placeholder 14">
            <a:extLst>
              <a:ext uri="{FF2B5EF4-FFF2-40B4-BE49-F238E27FC236}">
                <a16:creationId xmlns:a16="http://schemas.microsoft.com/office/drawing/2014/main" id="{2C73A256-D81A-42F8-B095-C98ACFE2B071}"/>
              </a:ext>
            </a:extLst>
          </p:cNvPr>
          <p:cNvSpPr>
            <a:spLocks noGrp="1"/>
          </p:cNvSpPr>
          <p:nvPr>
            <p:ph type="body" sz="quarter" idx="33" hasCustomPrompt="1"/>
          </p:nvPr>
        </p:nvSpPr>
        <p:spPr>
          <a:xfrm>
            <a:off x="2184783" y="1708544"/>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01</a:t>
            </a:r>
          </a:p>
        </p:txBody>
      </p:sp>
      <p:sp>
        <p:nvSpPr>
          <p:cNvPr id="76" name="Text Placeholder 14">
            <a:extLst>
              <a:ext uri="{FF2B5EF4-FFF2-40B4-BE49-F238E27FC236}">
                <a16:creationId xmlns:a16="http://schemas.microsoft.com/office/drawing/2014/main" id="{ADA465FE-01D4-4112-9587-CFA33EA7FCE3}"/>
              </a:ext>
            </a:extLst>
          </p:cNvPr>
          <p:cNvSpPr>
            <a:spLocks noGrp="1"/>
          </p:cNvSpPr>
          <p:nvPr>
            <p:ph type="body" sz="quarter" idx="34" hasCustomPrompt="1"/>
          </p:nvPr>
        </p:nvSpPr>
        <p:spPr>
          <a:xfrm>
            <a:off x="1648313" y="2160534"/>
            <a:ext cx="1331623" cy="148163"/>
          </a:xfrm>
          <a:prstGeom prst="rect">
            <a:avLst/>
          </a:prstGeom>
        </p:spPr>
        <p:txBody>
          <a:bodyPr anchor="ctr">
            <a:noAutofit/>
          </a:bodyPr>
          <a:lstStyle>
            <a:lvl1pPr marL="0" indent="0" algn="ctr">
              <a:buNone/>
              <a:defRPr sz="1000" b="1" baseline="0">
                <a:solidFill>
                  <a:schemeClr val="tx1"/>
                </a:solidFill>
                <a:latin typeface="Proxima Nova Rg" pitchFamily="50" charset="0"/>
                <a:ea typeface="Roboto Cn" pitchFamily="2" charset="0"/>
              </a:defRPr>
            </a:lvl1pPr>
          </a:lstStyle>
          <a:p>
            <a:pPr lvl="0"/>
            <a:r>
              <a:rPr lang="en-IN" dirty="0"/>
              <a:t>Click to add text</a:t>
            </a:r>
          </a:p>
        </p:txBody>
      </p:sp>
      <p:sp>
        <p:nvSpPr>
          <p:cNvPr id="77" name="Text Placeholder 14">
            <a:extLst>
              <a:ext uri="{FF2B5EF4-FFF2-40B4-BE49-F238E27FC236}">
                <a16:creationId xmlns:a16="http://schemas.microsoft.com/office/drawing/2014/main" id="{F7A48190-8BF9-4046-9C82-9306B982DBA6}"/>
              </a:ext>
            </a:extLst>
          </p:cNvPr>
          <p:cNvSpPr>
            <a:spLocks noGrp="1"/>
          </p:cNvSpPr>
          <p:nvPr>
            <p:ph type="body" sz="quarter" idx="35" hasCustomPrompt="1"/>
          </p:nvPr>
        </p:nvSpPr>
        <p:spPr>
          <a:xfrm>
            <a:off x="1648313" y="234016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8" name="Text Placeholder 14">
            <a:extLst>
              <a:ext uri="{FF2B5EF4-FFF2-40B4-BE49-F238E27FC236}">
                <a16:creationId xmlns:a16="http://schemas.microsoft.com/office/drawing/2014/main" id="{FD64CCC6-9C29-45BD-9D77-D0859CF04D6A}"/>
              </a:ext>
            </a:extLst>
          </p:cNvPr>
          <p:cNvSpPr>
            <a:spLocks noGrp="1"/>
          </p:cNvSpPr>
          <p:nvPr>
            <p:ph type="body" sz="quarter" idx="36" hasCustomPrompt="1"/>
          </p:nvPr>
        </p:nvSpPr>
        <p:spPr>
          <a:xfrm>
            <a:off x="1648313" y="255220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02</a:t>
            </a:r>
          </a:p>
        </p:txBody>
      </p:sp>
      <p:sp>
        <p:nvSpPr>
          <p:cNvPr id="79" name="Text Placeholder 14">
            <a:extLst>
              <a:ext uri="{FF2B5EF4-FFF2-40B4-BE49-F238E27FC236}">
                <a16:creationId xmlns:a16="http://schemas.microsoft.com/office/drawing/2014/main" id="{4B059615-57EE-4D0A-B36F-C74AB1034811}"/>
              </a:ext>
            </a:extLst>
          </p:cNvPr>
          <p:cNvSpPr>
            <a:spLocks noGrp="1"/>
          </p:cNvSpPr>
          <p:nvPr>
            <p:ph type="body" sz="quarter" idx="37" hasCustomPrompt="1"/>
          </p:nvPr>
        </p:nvSpPr>
        <p:spPr>
          <a:xfrm>
            <a:off x="1670695" y="3113991"/>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80" name="Text Placeholder 14">
            <a:extLst>
              <a:ext uri="{FF2B5EF4-FFF2-40B4-BE49-F238E27FC236}">
                <a16:creationId xmlns:a16="http://schemas.microsoft.com/office/drawing/2014/main" id="{913659FF-7BB5-4A8B-835B-404E162E1446}"/>
              </a:ext>
            </a:extLst>
          </p:cNvPr>
          <p:cNvSpPr>
            <a:spLocks noGrp="1"/>
          </p:cNvSpPr>
          <p:nvPr>
            <p:ph type="body" sz="quarter" idx="38" hasCustomPrompt="1"/>
          </p:nvPr>
        </p:nvSpPr>
        <p:spPr>
          <a:xfrm>
            <a:off x="1670695" y="3293620"/>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1" name="Text Placeholder 14">
            <a:extLst>
              <a:ext uri="{FF2B5EF4-FFF2-40B4-BE49-F238E27FC236}">
                <a16:creationId xmlns:a16="http://schemas.microsoft.com/office/drawing/2014/main" id="{DE3AFECD-C213-48FE-896B-CD329FBB2351}"/>
              </a:ext>
            </a:extLst>
          </p:cNvPr>
          <p:cNvSpPr>
            <a:spLocks noGrp="1"/>
          </p:cNvSpPr>
          <p:nvPr>
            <p:ph type="body" sz="quarter" idx="39" hasCustomPrompt="1"/>
          </p:nvPr>
        </p:nvSpPr>
        <p:spPr>
          <a:xfrm>
            <a:off x="1670695" y="3505659"/>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03</a:t>
            </a:r>
          </a:p>
        </p:txBody>
      </p:sp>
      <p:sp>
        <p:nvSpPr>
          <p:cNvPr id="82" name="Text Placeholder 14">
            <a:extLst>
              <a:ext uri="{FF2B5EF4-FFF2-40B4-BE49-F238E27FC236}">
                <a16:creationId xmlns:a16="http://schemas.microsoft.com/office/drawing/2014/main" id="{FADCE75D-D06D-4084-AD7E-2A226C6D17B3}"/>
              </a:ext>
            </a:extLst>
          </p:cNvPr>
          <p:cNvSpPr>
            <a:spLocks noGrp="1"/>
          </p:cNvSpPr>
          <p:nvPr>
            <p:ph type="body" sz="quarter" idx="40" hasCustomPrompt="1"/>
          </p:nvPr>
        </p:nvSpPr>
        <p:spPr>
          <a:xfrm>
            <a:off x="2154251" y="3833167"/>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3" name="Text Placeholder 14">
            <a:extLst>
              <a:ext uri="{FF2B5EF4-FFF2-40B4-BE49-F238E27FC236}">
                <a16:creationId xmlns:a16="http://schemas.microsoft.com/office/drawing/2014/main" id="{A7E1D4B6-E9BF-495F-96A2-6679C7BE999F}"/>
              </a:ext>
            </a:extLst>
          </p:cNvPr>
          <p:cNvSpPr>
            <a:spLocks noGrp="1"/>
          </p:cNvSpPr>
          <p:nvPr>
            <p:ph type="body" sz="quarter" idx="41" hasCustomPrompt="1"/>
          </p:nvPr>
        </p:nvSpPr>
        <p:spPr>
          <a:xfrm>
            <a:off x="2154251" y="4012796"/>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4" name="Text Placeholder 14">
            <a:extLst>
              <a:ext uri="{FF2B5EF4-FFF2-40B4-BE49-F238E27FC236}">
                <a16:creationId xmlns:a16="http://schemas.microsoft.com/office/drawing/2014/main" id="{ACCD4715-83DF-4CC9-9CBD-B67C04716E46}"/>
              </a:ext>
            </a:extLst>
          </p:cNvPr>
          <p:cNvSpPr>
            <a:spLocks noGrp="1"/>
          </p:cNvSpPr>
          <p:nvPr>
            <p:ph type="body" sz="quarter" idx="42" hasCustomPrompt="1"/>
          </p:nvPr>
        </p:nvSpPr>
        <p:spPr>
          <a:xfrm>
            <a:off x="2154251" y="4224835"/>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04</a:t>
            </a:r>
          </a:p>
        </p:txBody>
      </p:sp>
      <p:sp>
        <p:nvSpPr>
          <p:cNvPr id="85" name="Text Placeholder 14">
            <a:extLst>
              <a:ext uri="{FF2B5EF4-FFF2-40B4-BE49-F238E27FC236}">
                <a16:creationId xmlns:a16="http://schemas.microsoft.com/office/drawing/2014/main" id="{22F2B4EF-48F6-4037-91C4-3FDD8CB69813}"/>
              </a:ext>
            </a:extLst>
          </p:cNvPr>
          <p:cNvSpPr>
            <a:spLocks noGrp="1"/>
          </p:cNvSpPr>
          <p:nvPr>
            <p:ph type="body" sz="quarter" idx="43" hasCustomPrompt="1"/>
          </p:nvPr>
        </p:nvSpPr>
        <p:spPr>
          <a:xfrm>
            <a:off x="5711844" y="1274684"/>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6" name="Text Placeholder 14">
            <a:extLst>
              <a:ext uri="{FF2B5EF4-FFF2-40B4-BE49-F238E27FC236}">
                <a16:creationId xmlns:a16="http://schemas.microsoft.com/office/drawing/2014/main" id="{7163FACB-F4E2-4BC8-8117-EF44B8EE99ED}"/>
              </a:ext>
            </a:extLst>
          </p:cNvPr>
          <p:cNvSpPr>
            <a:spLocks noGrp="1"/>
          </p:cNvSpPr>
          <p:nvPr>
            <p:ph type="body" sz="quarter" idx="44" hasCustomPrompt="1"/>
          </p:nvPr>
        </p:nvSpPr>
        <p:spPr>
          <a:xfrm>
            <a:off x="5711844" y="145431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7" name="Text Placeholder 14">
            <a:extLst>
              <a:ext uri="{FF2B5EF4-FFF2-40B4-BE49-F238E27FC236}">
                <a16:creationId xmlns:a16="http://schemas.microsoft.com/office/drawing/2014/main" id="{2EB2A85A-8907-46AF-BFA6-781EFE0A976F}"/>
              </a:ext>
            </a:extLst>
          </p:cNvPr>
          <p:cNvSpPr>
            <a:spLocks noGrp="1"/>
          </p:cNvSpPr>
          <p:nvPr>
            <p:ph type="body" sz="quarter" idx="45" hasCustomPrompt="1"/>
          </p:nvPr>
        </p:nvSpPr>
        <p:spPr>
          <a:xfrm>
            <a:off x="5711844" y="166635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05</a:t>
            </a:r>
          </a:p>
        </p:txBody>
      </p:sp>
      <p:sp>
        <p:nvSpPr>
          <p:cNvPr id="91" name="Text Placeholder 14">
            <a:extLst>
              <a:ext uri="{FF2B5EF4-FFF2-40B4-BE49-F238E27FC236}">
                <a16:creationId xmlns:a16="http://schemas.microsoft.com/office/drawing/2014/main" id="{ED53CF1A-5776-4A45-8AAC-C52030D97F7E}"/>
              </a:ext>
            </a:extLst>
          </p:cNvPr>
          <p:cNvSpPr>
            <a:spLocks noGrp="1"/>
          </p:cNvSpPr>
          <p:nvPr>
            <p:ph type="body" sz="quarter" idx="46" hasCustomPrompt="1"/>
          </p:nvPr>
        </p:nvSpPr>
        <p:spPr>
          <a:xfrm>
            <a:off x="6247590" y="2081713"/>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2" name="Text Placeholder 14">
            <a:extLst>
              <a:ext uri="{FF2B5EF4-FFF2-40B4-BE49-F238E27FC236}">
                <a16:creationId xmlns:a16="http://schemas.microsoft.com/office/drawing/2014/main" id="{396FF3A9-ACBC-4245-86AC-6F8A0ABAEC5B}"/>
              </a:ext>
            </a:extLst>
          </p:cNvPr>
          <p:cNvSpPr>
            <a:spLocks noGrp="1"/>
          </p:cNvSpPr>
          <p:nvPr>
            <p:ph type="body" sz="quarter" idx="47" hasCustomPrompt="1"/>
          </p:nvPr>
        </p:nvSpPr>
        <p:spPr>
          <a:xfrm>
            <a:off x="6247590" y="2261342"/>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3" name="Text Placeholder 14">
            <a:extLst>
              <a:ext uri="{FF2B5EF4-FFF2-40B4-BE49-F238E27FC236}">
                <a16:creationId xmlns:a16="http://schemas.microsoft.com/office/drawing/2014/main" id="{0F63F29D-2FAA-412F-99C1-93879660E73C}"/>
              </a:ext>
            </a:extLst>
          </p:cNvPr>
          <p:cNvSpPr>
            <a:spLocks noGrp="1"/>
          </p:cNvSpPr>
          <p:nvPr>
            <p:ph type="body" sz="quarter" idx="48" hasCustomPrompt="1"/>
          </p:nvPr>
        </p:nvSpPr>
        <p:spPr>
          <a:xfrm>
            <a:off x="6247590" y="2473381"/>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06</a:t>
            </a:r>
          </a:p>
        </p:txBody>
      </p:sp>
      <p:sp>
        <p:nvSpPr>
          <p:cNvPr id="94" name="Text Placeholder 14">
            <a:extLst>
              <a:ext uri="{FF2B5EF4-FFF2-40B4-BE49-F238E27FC236}">
                <a16:creationId xmlns:a16="http://schemas.microsoft.com/office/drawing/2014/main" id="{78A150EE-40B7-44FD-A09A-03CAE88E2421}"/>
              </a:ext>
            </a:extLst>
          </p:cNvPr>
          <p:cNvSpPr>
            <a:spLocks noGrp="1"/>
          </p:cNvSpPr>
          <p:nvPr>
            <p:ph type="body" sz="quarter" idx="49" hasCustomPrompt="1"/>
          </p:nvPr>
        </p:nvSpPr>
        <p:spPr>
          <a:xfrm>
            <a:off x="6247590" y="3009669"/>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95" name="Text Placeholder 14">
            <a:extLst>
              <a:ext uri="{FF2B5EF4-FFF2-40B4-BE49-F238E27FC236}">
                <a16:creationId xmlns:a16="http://schemas.microsoft.com/office/drawing/2014/main" id="{B494192B-BA24-41E2-974A-8FBA573DEA57}"/>
              </a:ext>
            </a:extLst>
          </p:cNvPr>
          <p:cNvSpPr>
            <a:spLocks noGrp="1"/>
          </p:cNvSpPr>
          <p:nvPr>
            <p:ph type="body" sz="quarter" idx="50" hasCustomPrompt="1"/>
          </p:nvPr>
        </p:nvSpPr>
        <p:spPr>
          <a:xfrm>
            <a:off x="6247590" y="3189298"/>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6" name="Text Placeholder 14">
            <a:extLst>
              <a:ext uri="{FF2B5EF4-FFF2-40B4-BE49-F238E27FC236}">
                <a16:creationId xmlns:a16="http://schemas.microsoft.com/office/drawing/2014/main" id="{C1C2EAB0-AC94-4977-AC85-8154DC994D53}"/>
              </a:ext>
            </a:extLst>
          </p:cNvPr>
          <p:cNvSpPr>
            <a:spLocks noGrp="1"/>
          </p:cNvSpPr>
          <p:nvPr>
            <p:ph type="body" sz="quarter" idx="51" hasCustomPrompt="1"/>
          </p:nvPr>
        </p:nvSpPr>
        <p:spPr>
          <a:xfrm>
            <a:off x="6247590" y="3401337"/>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07</a:t>
            </a:r>
          </a:p>
        </p:txBody>
      </p:sp>
      <p:sp>
        <p:nvSpPr>
          <p:cNvPr id="97" name="Text Placeholder 14">
            <a:extLst>
              <a:ext uri="{FF2B5EF4-FFF2-40B4-BE49-F238E27FC236}">
                <a16:creationId xmlns:a16="http://schemas.microsoft.com/office/drawing/2014/main" id="{C3F07C42-EA4D-48B8-BCBE-C242F0E27DF0}"/>
              </a:ext>
            </a:extLst>
          </p:cNvPr>
          <p:cNvSpPr>
            <a:spLocks noGrp="1"/>
          </p:cNvSpPr>
          <p:nvPr>
            <p:ph type="body" sz="quarter" idx="52" hasCustomPrompt="1"/>
          </p:nvPr>
        </p:nvSpPr>
        <p:spPr>
          <a:xfrm>
            <a:off x="5911033" y="3827718"/>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8" name="Text Placeholder 14">
            <a:extLst>
              <a:ext uri="{FF2B5EF4-FFF2-40B4-BE49-F238E27FC236}">
                <a16:creationId xmlns:a16="http://schemas.microsoft.com/office/drawing/2014/main" id="{AD904902-E1AA-456C-AB4B-C747D867E55D}"/>
              </a:ext>
            </a:extLst>
          </p:cNvPr>
          <p:cNvSpPr>
            <a:spLocks noGrp="1"/>
          </p:cNvSpPr>
          <p:nvPr>
            <p:ph type="body" sz="quarter" idx="53" hasCustomPrompt="1"/>
          </p:nvPr>
        </p:nvSpPr>
        <p:spPr>
          <a:xfrm>
            <a:off x="5911033" y="4007347"/>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9" name="Text Placeholder 14">
            <a:extLst>
              <a:ext uri="{FF2B5EF4-FFF2-40B4-BE49-F238E27FC236}">
                <a16:creationId xmlns:a16="http://schemas.microsoft.com/office/drawing/2014/main" id="{48698DEC-044E-4A63-9E51-D6C9F437B4C9}"/>
              </a:ext>
            </a:extLst>
          </p:cNvPr>
          <p:cNvSpPr>
            <a:spLocks noGrp="1"/>
          </p:cNvSpPr>
          <p:nvPr>
            <p:ph type="body" sz="quarter" idx="54" hasCustomPrompt="1"/>
          </p:nvPr>
        </p:nvSpPr>
        <p:spPr>
          <a:xfrm>
            <a:off x="5911033" y="4219386"/>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08</a:t>
            </a:r>
          </a:p>
        </p:txBody>
      </p:sp>
      <p:grpSp>
        <p:nvGrpSpPr>
          <p:cNvPr id="124" name="Group 123">
            <a:extLst>
              <a:ext uri="{FF2B5EF4-FFF2-40B4-BE49-F238E27FC236}">
                <a16:creationId xmlns:a16="http://schemas.microsoft.com/office/drawing/2014/main" id="{589A8122-AC80-40E3-96D5-121CDADFA065}"/>
              </a:ext>
            </a:extLst>
          </p:cNvPr>
          <p:cNvGrpSpPr/>
          <p:nvPr userDrawn="1"/>
        </p:nvGrpSpPr>
        <p:grpSpPr>
          <a:xfrm>
            <a:off x="3064089" y="1322496"/>
            <a:ext cx="3130304" cy="3130304"/>
            <a:chOff x="1725851" y="197234"/>
            <a:chExt cx="4799362" cy="4799363"/>
          </a:xfrm>
          <a:scene3d>
            <a:camera prst="orthographicFront">
              <a:rot lat="0" lon="0" rev="20399999"/>
            </a:camera>
            <a:lightRig rig="threePt" dir="t"/>
          </a:scene3d>
        </p:grpSpPr>
        <p:sp>
          <p:nvSpPr>
            <p:cNvPr id="125" name="Block Arc 124">
              <a:extLst>
                <a:ext uri="{FF2B5EF4-FFF2-40B4-BE49-F238E27FC236}">
                  <a16:creationId xmlns:a16="http://schemas.microsoft.com/office/drawing/2014/main" id="{8B4773C0-C0D3-47BC-9DA6-7814B27EBD87}"/>
                </a:ext>
              </a:extLst>
            </p:cNvPr>
            <p:cNvSpPr/>
            <p:nvPr/>
          </p:nvSpPr>
          <p:spPr>
            <a:xfrm>
              <a:off x="2160294" y="631678"/>
              <a:ext cx="3930473" cy="3930474"/>
            </a:xfrm>
            <a:prstGeom prst="blockArc">
              <a:avLst>
                <a:gd name="adj1" fmla="val 13500000"/>
                <a:gd name="adj2" fmla="val 162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6" name="Block Arc 125">
              <a:extLst>
                <a:ext uri="{FF2B5EF4-FFF2-40B4-BE49-F238E27FC236}">
                  <a16:creationId xmlns:a16="http://schemas.microsoft.com/office/drawing/2014/main" id="{A81445D2-307B-4915-BE35-A0690B118478}"/>
                </a:ext>
              </a:extLst>
            </p:cNvPr>
            <p:cNvSpPr/>
            <p:nvPr/>
          </p:nvSpPr>
          <p:spPr>
            <a:xfrm>
              <a:off x="2160294" y="631678"/>
              <a:ext cx="3930473" cy="3930474"/>
            </a:xfrm>
            <a:prstGeom prst="blockArc">
              <a:avLst>
                <a:gd name="adj1" fmla="val 10800000"/>
                <a:gd name="adj2" fmla="val 13500000"/>
                <a:gd name="adj3" fmla="val 3430"/>
              </a:avLst>
            </a:prstGeom>
            <a:solidFill>
              <a:srgbClr val="9D9D9D"/>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7" name="Block Arc 126">
              <a:extLst>
                <a:ext uri="{FF2B5EF4-FFF2-40B4-BE49-F238E27FC236}">
                  <a16:creationId xmlns:a16="http://schemas.microsoft.com/office/drawing/2014/main" id="{040C25AE-24BA-45E6-A8BE-C902EA93A1E9}"/>
                </a:ext>
              </a:extLst>
            </p:cNvPr>
            <p:cNvSpPr/>
            <p:nvPr/>
          </p:nvSpPr>
          <p:spPr>
            <a:xfrm>
              <a:off x="2160294" y="631678"/>
              <a:ext cx="3930473" cy="3930474"/>
            </a:xfrm>
            <a:prstGeom prst="blockArc">
              <a:avLst>
                <a:gd name="adj1" fmla="val 8100000"/>
                <a:gd name="adj2" fmla="val 10800000"/>
                <a:gd name="adj3" fmla="val 3430"/>
              </a:avLst>
            </a:prstGeom>
            <a:solidFill>
              <a:schemeClr val="tx1"/>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8" name="Block Arc 127">
              <a:extLst>
                <a:ext uri="{FF2B5EF4-FFF2-40B4-BE49-F238E27FC236}">
                  <a16:creationId xmlns:a16="http://schemas.microsoft.com/office/drawing/2014/main" id="{5A9F5B74-98C4-4013-9696-A987424E2AA7}"/>
                </a:ext>
              </a:extLst>
            </p:cNvPr>
            <p:cNvSpPr/>
            <p:nvPr/>
          </p:nvSpPr>
          <p:spPr>
            <a:xfrm>
              <a:off x="2160294" y="631678"/>
              <a:ext cx="3930473" cy="3930474"/>
            </a:xfrm>
            <a:prstGeom prst="blockArc">
              <a:avLst>
                <a:gd name="adj1" fmla="val 5400000"/>
                <a:gd name="adj2" fmla="val 8100000"/>
                <a:gd name="adj3" fmla="val 3430"/>
              </a:avLst>
            </a:prstGeom>
            <a:solidFill>
              <a:srgbClr val="B4B4B4"/>
            </a:solidFill>
            <a:ln>
              <a:solidFill>
                <a:srgbClr val="A8A8A8"/>
              </a:solidFill>
            </a:ln>
            <a:scene3d>
              <a:camera prst="orthographicFront">
                <a:rot lat="0" lon="0" rev="20399999"/>
              </a:camera>
              <a:lightRig rig="threePt" dir="t"/>
            </a:scene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129" name="Block Arc 128">
              <a:extLst>
                <a:ext uri="{FF2B5EF4-FFF2-40B4-BE49-F238E27FC236}">
                  <a16:creationId xmlns:a16="http://schemas.microsoft.com/office/drawing/2014/main" id="{BAC0A140-1667-4633-9DE6-FC1D5F8BB363}"/>
                </a:ext>
              </a:extLst>
            </p:cNvPr>
            <p:cNvSpPr/>
            <p:nvPr/>
          </p:nvSpPr>
          <p:spPr>
            <a:xfrm>
              <a:off x="2160294" y="631678"/>
              <a:ext cx="3930473" cy="3930474"/>
            </a:xfrm>
            <a:prstGeom prst="blockArc">
              <a:avLst>
                <a:gd name="adj1" fmla="val 2700000"/>
                <a:gd name="adj2" fmla="val 54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0" name="Block Arc 129">
              <a:extLst>
                <a:ext uri="{FF2B5EF4-FFF2-40B4-BE49-F238E27FC236}">
                  <a16:creationId xmlns:a16="http://schemas.microsoft.com/office/drawing/2014/main" id="{CFC036EC-2AE3-45D4-ADE2-396AC55ADFB8}"/>
                </a:ext>
              </a:extLst>
            </p:cNvPr>
            <p:cNvSpPr/>
            <p:nvPr/>
          </p:nvSpPr>
          <p:spPr>
            <a:xfrm>
              <a:off x="2160294" y="631678"/>
              <a:ext cx="3930473" cy="3930474"/>
            </a:xfrm>
            <a:prstGeom prst="blockArc">
              <a:avLst>
                <a:gd name="adj1" fmla="val 0"/>
                <a:gd name="adj2" fmla="val 27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1" name="Block Arc 130">
              <a:extLst>
                <a:ext uri="{FF2B5EF4-FFF2-40B4-BE49-F238E27FC236}">
                  <a16:creationId xmlns:a16="http://schemas.microsoft.com/office/drawing/2014/main" id="{111D4FF4-3487-4B26-A5FB-4442CCE5AA67}"/>
                </a:ext>
              </a:extLst>
            </p:cNvPr>
            <p:cNvSpPr/>
            <p:nvPr/>
          </p:nvSpPr>
          <p:spPr>
            <a:xfrm>
              <a:off x="2160294" y="631678"/>
              <a:ext cx="3930473" cy="3930474"/>
            </a:xfrm>
            <a:prstGeom prst="blockArc">
              <a:avLst>
                <a:gd name="adj1" fmla="val 18900000"/>
                <a:gd name="adj2" fmla="val 0"/>
                <a:gd name="adj3" fmla="val 3430"/>
              </a:avLst>
            </a:prstGeom>
            <a:solidFill>
              <a:srgbClr val="CCCCCC"/>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2" name="Block Arc 131">
              <a:extLst>
                <a:ext uri="{FF2B5EF4-FFF2-40B4-BE49-F238E27FC236}">
                  <a16:creationId xmlns:a16="http://schemas.microsoft.com/office/drawing/2014/main" id="{B0D772E5-AFBD-4B14-9B45-D8C082D21DD1}"/>
                </a:ext>
              </a:extLst>
            </p:cNvPr>
            <p:cNvSpPr/>
            <p:nvPr/>
          </p:nvSpPr>
          <p:spPr>
            <a:xfrm>
              <a:off x="2160294" y="631678"/>
              <a:ext cx="3930473" cy="3930474"/>
            </a:xfrm>
            <a:prstGeom prst="blockArc">
              <a:avLst>
                <a:gd name="adj1" fmla="val 16200000"/>
                <a:gd name="adj2" fmla="val 189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3" name="Freeform 31">
              <a:extLst>
                <a:ext uri="{FF2B5EF4-FFF2-40B4-BE49-F238E27FC236}">
                  <a16:creationId xmlns:a16="http://schemas.microsoft.com/office/drawing/2014/main" id="{84D681CB-D86E-4756-B454-2375714DDCEE}"/>
                </a:ext>
              </a:extLst>
            </p:cNvPr>
            <p:cNvSpPr/>
            <p:nvPr/>
          </p:nvSpPr>
          <p:spPr>
            <a:xfrm>
              <a:off x="3128723" y="1600108"/>
              <a:ext cx="1993614" cy="1993614"/>
            </a:xfrm>
            <a:custGeom>
              <a:avLst/>
              <a:gdLst>
                <a:gd name="connsiteX0" fmla="*/ 0 w 1993614"/>
                <a:gd name="connsiteY0" fmla="*/ 996807 h 1993614"/>
                <a:gd name="connsiteX1" fmla="*/ 996807 w 1993614"/>
                <a:gd name="connsiteY1" fmla="*/ 0 h 1993614"/>
                <a:gd name="connsiteX2" fmla="*/ 1993614 w 1993614"/>
                <a:gd name="connsiteY2" fmla="*/ 996807 h 1993614"/>
                <a:gd name="connsiteX3" fmla="*/ 996807 w 1993614"/>
                <a:gd name="connsiteY3" fmla="*/ 1993614 h 1993614"/>
                <a:gd name="connsiteX4" fmla="*/ 0 w 1993614"/>
                <a:gd name="connsiteY4" fmla="*/ 996807 h 199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614" h="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a:solidFill>
                <a:srgbClr val="4C4C4C"/>
              </a:solidFill>
            </a:ln>
            <a:effectLst>
              <a:outerShdw blurRad="50800" dist="38100" dir="8100000" algn="tr" rotWithShape="0">
                <a:prstClr val="black">
                  <a:alpha val="40000"/>
                </a:prstClr>
              </a:outerShdw>
            </a:effectLst>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07198" tIns="307198" rIns="307198" bIns="307198" numCol="1" spcCol="1270" anchor="ctr" anchorCtr="0">
              <a:noAutofit/>
            </a:bodyPr>
            <a:lstStyle/>
            <a:p>
              <a:pPr lvl="0" algn="ctr" defTabSz="533400">
                <a:lnSpc>
                  <a:spcPct val="90000"/>
                </a:lnSpc>
                <a:spcBef>
                  <a:spcPct val="0"/>
                </a:spcBef>
                <a:spcAft>
                  <a:spcPct val="35000"/>
                </a:spcAft>
              </a:pPr>
              <a:endParaRPr lang="en-IN" sz="1200" kern="1200" dirty="0">
                <a:solidFill>
                  <a:srgbClr val="4C4C4C"/>
                </a:solidFill>
                <a:latin typeface="Roboto Cn" pitchFamily="2" charset="0"/>
                <a:ea typeface="Roboto Cn" pitchFamily="2" charset="0"/>
              </a:endParaRPr>
            </a:p>
          </p:txBody>
        </p:sp>
        <p:sp>
          <p:nvSpPr>
            <p:cNvPr id="134" name="Freeform 32">
              <a:extLst>
                <a:ext uri="{FF2B5EF4-FFF2-40B4-BE49-F238E27FC236}">
                  <a16:creationId xmlns:a16="http://schemas.microsoft.com/office/drawing/2014/main" id="{4B372692-F430-416D-8354-7E20E10DACB2}"/>
                </a:ext>
              </a:extLst>
            </p:cNvPr>
            <p:cNvSpPr/>
            <p:nvPr/>
          </p:nvSpPr>
          <p:spPr>
            <a:xfrm>
              <a:off x="3657379" y="19723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5" name="Freeform 33">
              <a:extLst>
                <a:ext uri="{FF2B5EF4-FFF2-40B4-BE49-F238E27FC236}">
                  <a16:creationId xmlns:a16="http://schemas.microsoft.com/office/drawing/2014/main" id="{AA766CEF-78FC-4437-B612-CE45C199F0F1}"/>
                </a:ext>
              </a:extLst>
            </p:cNvPr>
            <p:cNvSpPr/>
            <p:nvPr/>
          </p:nvSpPr>
          <p:spPr>
            <a:xfrm>
              <a:off x="5023178" y="762966"/>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CCCCCC"/>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6" name="Freeform 34">
              <a:extLst>
                <a:ext uri="{FF2B5EF4-FFF2-40B4-BE49-F238E27FC236}">
                  <a16:creationId xmlns:a16="http://schemas.microsoft.com/office/drawing/2014/main" id="{D3187795-3A1A-4663-A396-492CCC07CB57}"/>
                </a:ext>
              </a:extLst>
            </p:cNvPr>
            <p:cNvSpPr/>
            <p:nvPr/>
          </p:nvSpPr>
          <p:spPr>
            <a:xfrm>
              <a:off x="558891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7" name="Freeform 35">
              <a:extLst>
                <a:ext uri="{FF2B5EF4-FFF2-40B4-BE49-F238E27FC236}">
                  <a16:creationId xmlns:a16="http://schemas.microsoft.com/office/drawing/2014/main" id="{20CBC2B0-8D13-49B1-9FA0-DF8B0AF5CB4B}"/>
                </a:ext>
              </a:extLst>
            </p:cNvPr>
            <p:cNvSpPr/>
            <p:nvPr/>
          </p:nvSpPr>
          <p:spPr>
            <a:xfrm>
              <a:off x="5023177" y="3494562"/>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9D9D9D"/>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8" name="Freeform 36">
              <a:extLst>
                <a:ext uri="{FF2B5EF4-FFF2-40B4-BE49-F238E27FC236}">
                  <a16:creationId xmlns:a16="http://schemas.microsoft.com/office/drawing/2014/main" id="{39019976-B1C2-4305-B168-A05BD0CB2C4E}"/>
                </a:ext>
              </a:extLst>
            </p:cNvPr>
            <p:cNvSpPr/>
            <p:nvPr/>
          </p:nvSpPr>
          <p:spPr>
            <a:xfrm>
              <a:off x="3657379" y="406029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39" name="Freeform 37">
              <a:extLst>
                <a:ext uri="{FF2B5EF4-FFF2-40B4-BE49-F238E27FC236}">
                  <a16:creationId xmlns:a16="http://schemas.microsoft.com/office/drawing/2014/main" id="{BD305D83-550B-4C24-AF9F-AA9DE43E95EF}"/>
                </a:ext>
              </a:extLst>
            </p:cNvPr>
            <p:cNvSpPr/>
            <p:nvPr/>
          </p:nvSpPr>
          <p:spPr>
            <a:xfrm>
              <a:off x="2291582" y="34945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A8A8A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0" name="Freeform 38">
              <a:extLst>
                <a:ext uri="{FF2B5EF4-FFF2-40B4-BE49-F238E27FC236}">
                  <a16:creationId xmlns:a16="http://schemas.microsoft.com/office/drawing/2014/main" id="{92041494-44D7-4E45-A4CF-B5BE55A644BA}"/>
                </a:ext>
              </a:extLst>
            </p:cNvPr>
            <p:cNvSpPr/>
            <p:nvPr/>
          </p:nvSpPr>
          <p:spPr>
            <a:xfrm>
              <a:off x="172585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chemeClr val="tx1"/>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1" name="Freeform 39">
              <a:extLst>
                <a:ext uri="{FF2B5EF4-FFF2-40B4-BE49-F238E27FC236}">
                  <a16:creationId xmlns:a16="http://schemas.microsoft.com/office/drawing/2014/main" id="{290FE087-25E7-4182-A982-270275095219}"/>
                </a:ext>
              </a:extLst>
            </p:cNvPr>
            <p:cNvSpPr/>
            <p:nvPr/>
          </p:nvSpPr>
          <p:spPr>
            <a:xfrm>
              <a:off x="2291581" y="76296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98989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grpSp>
      <p:pic>
        <p:nvPicPr>
          <p:cNvPr id="142" name="Picture 141">
            <a:extLst>
              <a:ext uri="{FF2B5EF4-FFF2-40B4-BE49-F238E27FC236}">
                <a16:creationId xmlns:a16="http://schemas.microsoft.com/office/drawing/2014/main" id="{E4F76C4B-B815-42DE-AFB4-459EFEE7BC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6518" y="1572770"/>
            <a:ext cx="365816" cy="365816"/>
          </a:xfrm>
          <a:prstGeom prst="rect">
            <a:avLst/>
          </a:prstGeom>
          <a:scene3d>
            <a:camera prst="orthographicFront">
              <a:rot lat="0" lon="0" rev="0"/>
            </a:camera>
            <a:lightRig rig="threePt" dir="t"/>
          </a:scene3d>
        </p:spPr>
      </p:pic>
      <p:pic>
        <p:nvPicPr>
          <p:cNvPr id="143" name="Picture 142">
            <a:extLst>
              <a:ext uri="{FF2B5EF4-FFF2-40B4-BE49-F238E27FC236}">
                <a16:creationId xmlns:a16="http://schemas.microsoft.com/office/drawing/2014/main" id="{3BE0AA93-5B5E-4D23-B226-9514D65897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2122" y="3840710"/>
            <a:ext cx="365816" cy="365816"/>
          </a:xfrm>
          <a:prstGeom prst="rect">
            <a:avLst/>
          </a:prstGeom>
          <a:scene3d>
            <a:camera prst="orthographicFront">
              <a:rot lat="0" lon="0" rev="0"/>
            </a:camera>
            <a:lightRig rig="threePt" dir="t"/>
          </a:scene3d>
        </p:spPr>
      </p:pic>
      <p:pic>
        <p:nvPicPr>
          <p:cNvPr id="144" name="Picture 143">
            <a:extLst>
              <a:ext uri="{FF2B5EF4-FFF2-40B4-BE49-F238E27FC236}">
                <a16:creationId xmlns:a16="http://schemas.microsoft.com/office/drawing/2014/main" id="{CB655488-71C0-424A-96C6-3E76C4B878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85784" y="3229619"/>
            <a:ext cx="365816" cy="365816"/>
          </a:xfrm>
          <a:prstGeom prst="rect">
            <a:avLst/>
          </a:prstGeom>
          <a:scene3d>
            <a:camera prst="orthographicFront">
              <a:rot lat="0" lon="0" rev="0"/>
            </a:camera>
            <a:lightRig rig="threePt" dir="t"/>
          </a:scene3d>
        </p:spPr>
      </p:pic>
      <p:pic>
        <p:nvPicPr>
          <p:cNvPr id="145" name="Picture 144">
            <a:extLst>
              <a:ext uri="{FF2B5EF4-FFF2-40B4-BE49-F238E27FC236}">
                <a16:creationId xmlns:a16="http://schemas.microsoft.com/office/drawing/2014/main" id="{ACF79AE9-77DE-42C0-991F-B3FAD827816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60129" y="2284117"/>
            <a:ext cx="365816" cy="365816"/>
          </a:xfrm>
          <a:prstGeom prst="rect">
            <a:avLst/>
          </a:prstGeom>
          <a:scene3d>
            <a:camera prst="orthographicFront">
              <a:rot lat="0" lon="0" rev="0"/>
            </a:camera>
            <a:lightRig rig="threePt" dir="t"/>
          </a:scene3d>
        </p:spPr>
      </p:pic>
      <p:pic>
        <p:nvPicPr>
          <p:cNvPr id="146" name="Picture 145">
            <a:extLst>
              <a:ext uri="{FF2B5EF4-FFF2-40B4-BE49-F238E27FC236}">
                <a16:creationId xmlns:a16="http://schemas.microsoft.com/office/drawing/2014/main" id="{1E127694-CB04-4394-88E1-0D173E80827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71063" y="1518775"/>
            <a:ext cx="365816" cy="365816"/>
          </a:xfrm>
          <a:prstGeom prst="rect">
            <a:avLst/>
          </a:prstGeom>
          <a:scene3d>
            <a:camera prst="orthographicFront">
              <a:rot lat="0" lon="0" rev="0"/>
            </a:camera>
            <a:lightRig rig="threePt" dir="t"/>
          </a:scene3d>
        </p:spPr>
      </p:pic>
      <p:pic>
        <p:nvPicPr>
          <p:cNvPr id="147" name="Picture 146">
            <a:extLst>
              <a:ext uri="{FF2B5EF4-FFF2-40B4-BE49-F238E27FC236}">
                <a16:creationId xmlns:a16="http://schemas.microsoft.com/office/drawing/2014/main" id="{7C33CD56-CCCB-40E1-84F7-6636672DCD5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606880" y="2182634"/>
            <a:ext cx="365816" cy="365816"/>
          </a:xfrm>
          <a:prstGeom prst="rect">
            <a:avLst/>
          </a:prstGeom>
          <a:scene3d>
            <a:camera prst="orthographicFront">
              <a:rot lat="0" lon="0" rev="0"/>
            </a:camera>
            <a:lightRig rig="threePt" dir="t"/>
          </a:scene3d>
        </p:spPr>
      </p:pic>
      <p:pic>
        <p:nvPicPr>
          <p:cNvPr id="148" name="Picture 147">
            <a:extLst>
              <a:ext uri="{FF2B5EF4-FFF2-40B4-BE49-F238E27FC236}">
                <a16:creationId xmlns:a16="http://schemas.microsoft.com/office/drawing/2014/main" id="{98979666-D489-4280-ADFE-5A951BBF889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641355" y="3145032"/>
            <a:ext cx="365816" cy="365816"/>
          </a:xfrm>
          <a:prstGeom prst="rect">
            <a:avLst/>
          </a:prstGeom>
          <a:scene3d>
            <a:camera prst="orthographicFront">
              <a:rot lat="0" lon="0" rev="0"/>
            </a:camera>
            <a:lightRig rig="threePt" dir="t"/>
          </a:scene3d>
        </p:spPr>
      </p:pic>
      <p:pic>
        <p:nvPicPr>
          <p:cNvPr id="149" name="Picture 148">
            <a:extLst>
              <a:ext uri="{FF2B5EF4-FFF2-40B4-BE49-F238E27FC236}">
                <a16:creationId xmlns:a16="http://schemas.microsoft.com/office/drawing/2014/main" id="{E5B1353A-C1EF-4AB0-9FEA-62B7358C4F2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14639" y="3877794"/>
            <a:ext cx="365816" cy="365816"/>
          </a:xfrm>
          <a:prstGeom prst="rect">
            <a:avLst/>
          </a:prstGeom>
          <a:scene3d>
            <a:camera prst="orthographicFront">
              <a:rot lat="0" lon="0" rev="0"/>
            </a:camera>
            <a:lightRig rig="threePt" dir="t"/>
          </a:scene3d>
        </p:spPr>
      </p:pic>
      <p:sp>
        <p:nvSpPr>
          <p:cNvPr id="150" name="Text Placeholder 14">
            <a:extLst>
              <a:ext uri="{FF2B5EF4-FFF2-40B4-BE49-F238E27FC236}">
                <a16:creationId xmlns:a16="http://schemas.microsoft.com/office/drawing/2014/main" id="{966432A7-F3D2-4BD6-AFE8-25EAF6CCF3DC}"/>
              </a:ext>
            </a:extLst>
          </p:cNvPr>
          <p:cNvSpPr>
            <a:spLocks noGrp="1"/>
          </p:cNvSpPr>
          <p:nvPr>
            <p:ph type="body" sz="quarter" idx="55" hasCustomPrompt="1"/>
          </p:nvPr>
        </p:nvSpPr>
        <p:spPr>
          <a:xfrm>
            <a:off x="4052675" y="2723156"/>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56" name="Rectangle 55">
            <a:extLst>
              <a:ext uri="{FF2B5EF4-FFF2-40B4-BE49-F238E27FC236}">
                <a16:creationId xmlns:a16="http://schemas.microsoft.com/office/drawing/2014/main" id="{6F353FB6-AAE4-CB41-BDE4-670BCBA9896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8" name="Title 11">
            <a:extLst>
              <a:ext uri="{FF2B5EF4-FFF2-40B4-BE49-F238E27FC236}">
                <a16:creationId xmlns:a16="http://schemas.microsoft.com/office/drawing/2014/main" id="{129AD187-3F06-B142-AE95-538A3E04D765}"/>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59" name="Picture 58">
            <a:extLst>
              <a:ext uri="{FF2B5EF4-FFF2-40B4-BE49-F238E27FC236}">
                <a16:creationId xmlns:a16="http://schemas.microsoft.com/office/drawing/2014/main" id="{6B944F7C-69EF-FC48-847F-BEF393C6B40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53332641"/>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00D484D-755B-CC43-99C4-2BB0EB76FEF6}" type="datetime1">
              <a:rPr lang="en-IN" smtClean="0"/>
              <a:t>14-11-2021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4" name="Text Placeholder 8">
            <a:extLst>
              <a:ext uri="{FF2B5EF4-FFF2-40B4-BE49-F238E27FC236}">
                <a16:creationId xmlns:a16="http://schemas.microsoft.com/office/drawing/2014/main" id="{8C99F4FE-101A-4013-A504-B6C2195E7126}"/>
              </a:ext>
            </a:extLst>
          </p:cNvPr>
          <p:cNvSpPr>
            <a:spLocks noGrp="1"/>
          </p:cNvSpPr>
          <p:nvPr>
            <p:ph type="body" sz="quarter" idx="15" hasCustomPrompt="1"/>
          </p:nvPr>
        </p:nvSpPr>
        <p:spPr>
          <a:xfrm>
            <a:off x="630238" y="1455738"/>
            <a:ext cx="2933700" cy="3060700"/>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4" name="Chart Placeholder 3"/>
          <p:cNvSpPr>
            <a:spLocks noGrp="1"/>
          </p:cNvSpPr>
          <p:nvPr>
            <p:ph type="chart" sz="quarter" idx="16" hasCustomPrompt="1"/>
          </p:nvPr>
        </p:nvSpPr>
        <p:spPr>
          <a:xfrm>
            <a:off x="3676650" y="1466850"/>
            <a:ext cx="4845050" cy="3048000"/>
          </a:xfrm>
          <a:prstGeom prst="rect">
            <a:avLst/>
          </a:prstGeom>
        </p:spPr>
        <p:txBody>
          <a:bodyPr/>
          <a:lstStyle>
            <a:lvl1pPr marL="0" indent="0">
              <a:buNone/>
              <a:defRPr lang="en-IN" sz="1100" dirty="0">
                <a:latin typeface="Proxima Nova Rg" pitchFamily="50" charset="0"/>
              </a:defRPr>
            </a:lvl1pPr>
          </a:lstStyle>
          <a:p>
            <a:r>
              <a:rPr lang="en-IN" dirty="0"/>
              <a:t>Click to add chart</a:t>
            </a:r>
          </a:p>
        </p:txBody>
      </p:sp>
      <p:sp>
        <p:nvSpPr>
          <p:cNvPr id="7" name="Rectangle 6">
            <a:extLst>
              <a:ext uri="{FF2B5EF4-FFF2-40B4-BE49-F238E27FC236}">
                <a16:creationId xmlns:a16="http://schemas.microsoft.com/office/drawing/2014/main" id="{D16AFEDF-03EE-FC49-BE63-C7AA217320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Title 11">
            <a:extLst>
              <a:ext uri="{FF2B5EF4-FFF2-40B4-BE49-F238E27FC236}">
                <a16:creationId xmlns:a16="http://schemas.microsoft.com/office/drawing/2014/main" id="{F1952F7C-711F-D049-A96D-6BBF6CD0BC64}"/>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1" name="Picture 10">
            <a:extLst>
              <a:ext uri="{FF2B5EF4-FFF2-40B4-BE49-F238E27FC236}">
                <a16:creationId xmlns:a16="http://schemas.microsoft.com/office/drawing/2014/main" id="{EB70C7B4-4F41-D048-8244-D5BA9C5BD0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51642401"/>
      </p:ext>
    </p:extLst>
  </p:cSld>
  <p:clrMapOvr>
    <a:masterClrMapping/>
  </p:clrMapOvr>
  <p:extLst>
    <p:ext uri="{DCECCB84-F9BA-43D5-87BE-67443E8EF086}">
      <p15:sldGuideLst xmlns:p15="http://schemas.microsoft.com/office/powerpoint/2012/main">
        <p15:guide id="5" orient="horz" pos="395" userDrawn="1">
          <p15:clr>
            <a:srgbClr val="FBAE40"/>
          </p15:clr>
        </p15:guide>
        <p15:guide id="6" pos="2245" userDrawn="1">
          <p15:clr>
            <a:srgbClr val="FBAE40"/>
          </p15:clr>
        </p15:guide>
        <p15:guide id="7" orient="horz" pos="917" userDrawn="1">
          <p15:clr>
            <a:srgbClr val="FBAE40"/>
          </p15:clr>
        </p15:guide>
        <p15:guide id="8" orient="horz" pos="284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DF1C9B-713D-40DB-A62A-D1F6BB670D90}"/>
              </a:ext>
            </a:extLst>
          </p:cNvPr>
          <p:cNvSpPr/>
          <p:nvPr/>
        </p:nvSpPr>
        <p:spPr>
          <a:xfrm>
            <a:off x="-431"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796CEC6-43E1-427C-ABD1-13EFFEFDAF5A}"/>
              </a:ext>
            </a:extLst>
          </p:cNvPr>
          <p:cNvSpPr>
            <a:spLocks noGrp="1"/>
          </p:cNvSpPr>
          <p:nvPr>
            <p:ph type="title" hasCustomPrompt="1"/>
          </p:nvPr>
        </p:nvSpPr>
        <p:spPr>
          <a:xfrm>
            <a:off x="630238" y="544498"/>
            <a:ext cx="5990568" cy="562407"/>
          </a:xfrm>
        </p:spPr>
        <p:txBody>
          <a:bodyPr>
            <a:noAutofit/>
          </a:bodyPr>
          <a:lstStyle>
            <a:lvl1pPr>
              <a:defRPr sz="3600">
                <a:solidFill>
                  <a:schemeClr val="bg1"/>
                </a:solidFill>
              </a:defRPr>
            </a:lvl1pPr>
          </a:lstStyle>
          <a:p>
            <a:r>
              <a:rPr lang="en-US" dirty="0"/>
              <a:t>Click to add title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lvl1pPr>
              <a:defRPr>
                <a:solidFill>
                  <a:schemeClr val="bg1"/>
                </a:solidFill>
              </a:defRPr>
            </a:lvl1pPr>
          </a:lstStyle>
          <a:p>
            <a:fld id="{7DD0C667-8BB3-D74C-86FC-7D0CD1167351}" type="datetime1">
              <a:rPr lang="en-IN" smtClean="0"/>
              <a:t>14-11-2021</a:t>
            </a:fld>
            <a:endParaRPr lang="en-IN" dirty="0"/>
          </a:p>
        </p:txBody>
      </p:sp>
      <p:sp>
        <p:nvSpPr>
          <p:cNvPr id="4" name="Footer Placeholder 3">
            <a:extLst>
              <a:ext uri="{FF2B5EF4-FFF2-40B4-BE49-F238E27FC236}">
                <a16:creationId xmlns:a16="http://schemas.microsoft.com/office/drawing/2014/main" id="{3D0D8DFB-EB9D-4CFE-AECF-ECCB2F8CAB79}"/>
              </a:ext>
            </a:extLst>
          </p:cNvPr>
          <p:cNvSpPr>
            <a:spLocks noGrp="1"/>
          </p:cNvSpPr>
          <p:nvPr>
            <p:ph type="ftr" sz="quarter" idx="11"/>
          </p:nvPr>
        </p:nvSpPr>
        <p:spPr>
          <a:xfrm>
            <a:off x="3028950" y="4767263"/>
            <a:ext cx="3086100" cy="273844"/>
          </a:xfrm>
          <a:prstGeom prst="rect">
            <a:avLst/>
          </a:prstGeom>
        </p:spPr>
        <p:txBody>
          <a:bodyPr/>
          <a:lstStyle>
            <a:lvl1pPr>
              <a:defRPr>
                <a:solidFill>
                  <a:schemeClr val="bg1"/>
                </a:solidFill>
              </a:defRPr>
            </a:lvl1pPr>
          </a:lstStyle>
          <a:p>
            <a:r>
              <a:rPr lang="en-IN"/>
              <a:t>Data Science Certification Program</a:t>
            </a:r>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lvl1pPr>
              <a:defRPr>
                <a:solidFill>
                  <a:schemeClr val="bg1"/>
                </a:solidFill>
              </a:defRPr>
            </a:lvl1pPr>
          </a:lstStyle>
          <a:p>
            <a:fld id="{273EEA2F-D825-49D3-9C25-497F06EFD3F7}" type="slidenum">
              <a:rPr lang="en-IN" smtClean="0"/>
              <a:t>‹#›</a:t>
            </a:fld>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8" name="Rectangle 7">
            <a:extLst>
              <a:ext uri="{FF2B5EF4-FFF2-40B4-BE49-F238E27FC236}">
                <a16:creationId xmlns:a16="http://schemas.microsoft.com/office/drawing/2014/main" id="{45DF1C9B-713D-40DB-A62A-D1F6BB670D90}"/>
              </a:ext>
            </a:extLst>
          </p:cNvPr>
          <p:cNvSpPr/>
          <p:nvPr userDrawn="1"/>
        </p:nvSpPr>
        <p:spPr>
          <a:xfrm>
            <a:off x="0"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C80AC936-0B18-A241-B2D6-3F1133E340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864081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825AC8A-E3E4-AB4D-AABE-2AF883CEDDEB}" type="datetime1">
              <a:rPr lang="en-IN" smtClean="0"/>
              <a:t>14-11-2021</a:t>
            </a:fld>
            <a:endParaRPr/>
          </a:p>
        </p:txBody>
      </p:sp>
      <p:sp>
        <p:nvSpPr>
          <p:cNvPr id="20" name="Google Shape;20;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1" name="Google Shape;21;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2" name="Google Shape;22;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pic>
        <p:nvPicPr>
          <p:cNvPr id="23" name="Google Shape;23;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4" name="Google Shape;24;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spTree>
    <p:extLst>
      <p:ext uri="{BB962C8B-B14F-4D97-AF65-F5344CB8AC3E}">
        <p14:creationId xmlns:p14="http://schemas.microsoft.com/office/powerpoint/2010/main" val="3751089565"/>
      </p:ext>
    </p:extLst>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2635DD2-605D-49B6-B112-8439B18A5E91}"/>
              </a:ext>
            </a:extLst>
          </p:cNvPr>
          <p:cNvSpPr>
            <a:spLocks noGrp="1"/>
          </p:cNvSpPr>
          <p:nvPr>
            <p:ph type="pic" sz="quarter" idx="13"/>
          </p:nvPr>
        </p:nvSpPr>
        <p:spPr>
          <a:xfrm>
            <a:off x="0" y="0"/>
            <a:ext cx="9144000" cy="5143500"/>
          </a:xfrm>
          <a:prstGeom prst="rect">
            <a:avLst/>
          </a:prstGeom>
        </p:spPr>
        <p:txBody>
          <a:bodyPr/>
          <a:lstStyle>
            <a:lvl1pPr marL="0" indent="0">
              <a:buNone/>
              <a:defRPr sz="900">
                <a:latin typeface="Proxima Nova Rg" pitchFamily="50" charset="0"/>
              </a:defRPr>
            </a:lvl1pPr>
          </a:lstStyle>
          <a:p>
            <a:r>
              <a:rPr lang="en-US" dirty="0"/>
              <a:t>Click icon to add picture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p>
            <a:fld id="{54E004E4-6425-1046-B03F-6799B0FFAEB1}" type="datetime1">
              <a:rPr lang="en-IN" smtClean="0"/>
              <a:t>14-11-2021</a:t>
            </a:fld>
            <a:endParaRPr lang="en-IN"/>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11" name="Picture 10">
            <a:extLst>
              <a:ext uri="{FF2B5EF4-FFF2-40B4-BE49-F238E27FC236}">
                <a16:creationId xmlns:a16="http://schemas.microsoft.com/office/drawing/2014/main" id="{D04432FA-FDED-4F61-9577-95CE4EC0E9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13" name="Text Placeholder 2">
            <a:extLst>
              <a:ext uri="{FF2B5EF4-FFF2-40B4-BE49-F238E27FC236}">
                <a16:creationId xmlns:a16="http://schemas.microsoft.com/office/drawing/2014/main" id="{366EDA4C-974E-4784-AF28-4FBDFA9C0C88}"/>
              </a:ext>
            </a:extLst>
          </p:cNvPr>
          <p:cNvSpPr txBox="1">
            <a:spLocks/>
          </p:cNvSpPr>
          <p:nvPr/>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pic>
        <p:nvPicPr>
          <p:cNvPr id="8" name="Picture 7">
            <a:extLst>
              <a:ext uri="{FF2B5EF4-FFF2-40B4-BE49-F238E27FC236}">
                <a16:creationId xmlns:a16="http://schemas.microsoft.com/office/drawing/2014/main" id="{D04432FA-FDED-4F61-9577-95CE4EC0E9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9" name="Text Placeholder 2">
            <a:extLst>
              <a:ext uri="{FF2B5EF4-FFF2-40B4-BE49-F238E27FC236}">
                <a16:creationId xmlns:a16="http://schemas.microsoft.com/office/drawing/2014/main" id="{366EDA4C-974E-4784-AF28-4FBDFA9C0C88}"/>
              </a:ext>
            </a:extLst>
          </p:cNvPr>
          <p:cNvSpPr txBox="1">
            <a:spLocks/>
          </p:cNvSpPr>
          <p:nvPr userDrawn="1"/>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spTree>
    <p:extLst>
      <p:ext uri="{BB962C8B-B14F-4D97-AF65-F5344CB8AC3E}">
        <p14:creationId xmlns:p14="http://schemas.microsoft.com/office/powerpoint/2010/main" val="2638706740"/>
      </p:ext>
    </p:extLst>
  </p:cSld>
  <p:clrMapOvr>
    <a:masterClrMapping/>
  </p:clrMapOvr>
  <p:extLst>
    <p:ext uri="{DCECCB84-F9BA-43D5-87BE-67443E8EF086}">
      <p15:sldGuideLst xmlns:p15="http://schemas.microsoft.com/office/powerpoint/2012/main">
        <p15:guide id="5" orient="horz" pos="2890" userDrawn="1">
          <p15:clr>
            <a:srgbClr val="FBAE40"/>
          </p15:clr>
        </p15:guide>
        <p15:guide id="6" pos="612" userDrawn="1">
          <p15:clr>
            <a:srgbClr val="FBAE40"/>
          </p15:clr>
        </p15:guide>
        <p15:guide id="7" pos="2222" userDrawn="1">
          <p15:clr>
            <a:srgbClr val="FBAE40"/>
          </p15:clr>
        </p15:guide>
        <p15:guide id="8"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and 3 picture with caption">
    <p:spTree>
      <p:nvGrpSpPr>
        <p:cNvPr id="1" name=""/>
        <p:cNvGrpSpPr/>
        <p:nvPr/>
      </p:nvGrpSpPr>
      <p:grpSpPr>
        <a:xfrm>
          <a:off x="0" y="0"/>
          <a:ext cx="0" cy="0"/>
          <a:chOff x="0" y="0"/>
          <a:chExt cx="0" cy="0"/>
        </a:xfrm>
      </p:grpSpPr>
      <p:sp>
        <p:nvSpPr>
          <p:cNvPr id="22" name="Rectangle 21"/>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00075"/>
            <a:ext cx="3735903" cy="382564"/>
          </a:xfrm>
        </p:spPr>
        <p:txBody>
          <a:bodyPr>
            <a:noAutofit/>
          </a:bodyPr>
          <a:lstStyle>
            <a:lvl1pPr>
              <a:defRPr sz="3600">
                <a:solidFill>
                  <a:schemeClr val="bg1"/>
                </a:solidFill>
              </a:defRPr>
            </a:lvl1pPr>
          </a:lstStyle>
          <a:p>
            <a:r>
              <a:rPr lang="en-US" dirty="0"/>
              <a:t>Click to add title</a:t>
            </a:r>
            <a:endParaRPr lang="en-IN" dirty="0"/>
          </a:p>
        </p:txBody>
      </p:sp>
      <p:sp>
        <p:nvSpPr>
          <p:cNvPr id="31" name="Picture Placeholder 30"/>
          <p:cNvSpPr>
            <a:spLocks noGrp="1"/>
          </p:cNvSpPr>
          <p:nvPr>
            <p:ph type="pic" sz="quarter" idx="10" hasCustomPrompt="1"/>
          </p:nvPr>
        </p:nvSpPr>
        <p:spPr>
          <a:xfrm>
            <a:off x="1445363" y="1382268"/>
            <a:ext cx="1668121"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indent="0">
              <a:buNone/>
              <a:defRPr sz="1100">
                <a:latin typeface="Proxima Nova Rg" pitchFamily="50" charset="0"/>
              </a:defRPr>
            </a:lvl1pPr>
          </a:lstStyle>
          <a:p>
            <a:r>
              <a:rPr lang="en-IN" dirty="0"/>
              <a:t>Click icon to add </a:t>
            </a:r>
            <a:br>
              <a:rPr lang="en-IN" dirty="0"/>
            </a:br>
            <a:r>
              <a:rPr lang="en-IN" dirty="0"/>
              <a:t>picture</a:t>
            </a:r>
          </a:p>
        </p:txBody>
      </p:sp>
      <p:sp>
        <p:nvSpPr>
          <p:cNvPr id="37" name="Picture Placeholder 36"/>
          <p:cNvSpPr>
            <a:spLocks noGrp="1"/>
          </p:cNvSpPr>
          <p:nvPr>
            <p:ph type="pic" sz="quarter" idx="11"/>
          </p:nvPr>
        </p:nvSpPr>
        <p:spPr>
          <a:xfrm>
            <a:off x="3744984"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39" name="Picture Placeholder 38"/>
          <p:cNvSpPr>
            <a:spLocks noGrp="1"/>
          </p:cNvSpPr>
          <p:nvPr>
            <p:ph type="pic" sz="quarter" idx="12"/>
          </p:nvPr>
        </p:nvSpPr>
        <p:spPr>
          <a:xfrm>
            <a:off x="6055443"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59" name="Text Placeholder 2"/>
          <p:cNvSpPr>
            <a:spLocks noGrp="1"/>
          </p:cNvSpPr>
          <p:nvPr>
            <p:ph idx="1" hasCustomPrompt="1"/>
          </p:nvPr>
        </p:nvSpPr>
        <p:spPr>
          <a:xfrm>
            <a:off x="1439466" y="3519224"/>
            <a:ext cx="1674019"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2" name="Text Placeholder 2"/>
          <p:cNvSpPr>
            <a:spLocks noGrp="1"/>
          </p:cNvSpPr>
          <p:nvPr>
            <p:ph idx="13" hasCustomPrompt="1"/>
          </p:nvPr>
        </p:nvSpPr>
        <p:spPr>
          <a:xfrm>
            <a:off x="3744985" y="3519224"/>
            <a:ext cx="1654032"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3" name="Text Placeholder 2"/>
          <p:cNvSpPr>
            <a:spLocks noGrp="1"/>
          </p:cNvSpPr>
          <p:nvPr>
            <p:ph idx="14" hasCustomPrompt="1"/>
          </p:nvPr>
        </p:nvSpPr>
        <p:spPr>
          <a:xfrm>
            <a:off x="6050503" y="3519223"/>
            <a:ext cx="1654032" cy="283960"/>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15" name="Text Placeholder 2">
            <a:extLst>
              <a:ext uri="{FF2B5EF4-FFF2-40B4-BE49-F238E27FC236}">
                <a16:creationId xmlns:a16="http://schemas.microsoft.com/office/drawing/2014/main" id="{479074EA-ECD9-45AD-8DE9-0365549B4699}"/>
              </a:ext>
            </a:extLst>
          </p:cNvPr>
          <p:cNvSpPr>
            <a:spLocks noGrp="1"/>
          </p:cNvSpPr>
          <p:nvPr>
            <p:ph idx="15" hasCustomPrompt="1"/>
          </p:nvPr>
        </p:nvSpPr>
        <p:spPr>
          <a:xfrm>
            <a:off x="1439863"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6" name="Text Placeholder 2">
            <a:extLst>
              <a:ext uri="{FF2B5EF4-FFF2-40B4-BE49-F238E27FC236}">
                <a16:creationId xmlns:a16="http://schemas.microsoft.com/office/drawing/2014/main" id="{8BF89CC4-BB01-461B-8D41-512A134E3FCA}"/>
              </a:ext>
            </a:extLst>
          </p:cNvPr>
          <p:cNvSpPr>
            <a:spLocks noGrp="1"/>
          </p:cNvSpPr>
          <p:nvPr>
            <p:ph idx="16" hasCustomPrompt="1"/>
          </p:nvPr>
        </p:nvSpPr>
        <p:spPr>
          <a:xfrm>
            <a:off x="3735388"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7" name="Text Placeholder 2">
            <a:extLst>
              <a:ext uri="{FF2B5EF4-FFF2-40B4-BE49-F238E27FC236}">
                <a16:creationId xmlns:a16="http://schemas.microsoft.com/office/drawing/2014/main" id="{175CC286-A281-4FCD-96D8-0A5CF7AF5B18}"/>
              </a:ext>
            </a:extLst>
          </p:cNvPr>
          <p:cNvSpPr>
            <a:spLocks noGrp="1"/>
          </p:cNvSpPr>
          <p:nvPr>
            <p:ph idx="17" hasCustomPrompt="1"/>
          </p:nvPr>
        </p:nvSpPr>
        <p:spPr>
          <a:xfrm>
            <a:off x="6050502" y="3862520"/>
            <a:ext cx="1658973"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8" name="Date Placeholder 5">
            <a:extLst>
              <a:ext uri="{FF2B5EF4-FFF2-40B4-BE49-F238E27FC236}">
                <a16:creationId xmlns:a16="http://schemas.microsoft.com/office/drawing/2014/main" id="{CAB3B546-51CB-4994-A9F1-8F1962DB7C80}"/>
              </a:ext>
            </a:extLst>
          </p:cNvPr>
          <p:cNvSpPr>
            <a:spLocks noGrp="1"/>
          </p:cNvSpPr>
          <p:nvPr>
            <p:ph type="dt" sz="half" idx="18"/>
          </p:nvPr>
        </p:nvSpPr>
        <p:spPr>
          <a:xfrm>
            <a:off x="628650" y="4767263"/>
            <a:ext cx="2057400" cy="273844"/>
          </a:xfrm>
        </p:spPr>
        <p:txBody>
          <a:bodyPr/>
          <a:lstStyle/>
          <a:p>
            <a:fld id="{94A31C2B-8F11-8248-906D-0BD56E359BFE}" type="datetime1">
              <a:rPr lang="en-IN" smtClean="0"/>
              <a:t>14-11-2021</a:t>
            </a:fld>
            <a:endParaRPr lang="en-IN" dirty="0"/>
          </a:p>
        </p:txBody>
      </p:sp>
      <p:sp>
        <p:nvSpPr>
          <p:cNvPr id="20" name="Slide Number Placeholder 7">
            <a:extLst>
              <a:ext uri="{FF2B5EF4-FFF2-40B4-BE49-F238E27FC236}">
                <a16:creationId xmlns:a16="http://schemas.microsoft.com/office/drawing/2014/main" id="{64FD5022-C834-4670-BF94-5D8ED5DD90FA}"/>
              </a:ext>
            </a:extLst>
          </p:cNvPr>
          <p:cNvSpPr>
            <a:spLocks noGrp="1"/>
          </p:cNvSpPr>
          <p:nvPr>
            <p:ph type="sldNum" sz="quarter" idx="20"/>
          </p:nvPr>
        </p:nvSpPr>
        <p:spPr>
          <a:xfrm>
            <a:off x="6457950" y="4767263"/>
            <a:ext cx="2057400" cy="273844"/>
          </a:xfrm>
        </p:spPr>
        <p:txBody>
          <a:bodyPr/>
          <a:lstStyle/>
          <a:p>
            <a:fld id="{273EEA2F-D825-49D3-9C25-497F06EFD3F7}" type="slidenum">
              <a:rPr lang="en-IN" smtClean="0"/>
              <a:t>‹#›</a:t>
            </a:fld>
            <a:endParaRPr lang="en-IN" dirty="0"/>
          </a:p>
        </p:txBody>
      </p:sp>
      <p:pic>
        <p:nvPicPr>
          <p:cNvPr id="24" name="Picture 23">
            <a:extLst>
              <a:ext uri="{FF2B5EF4-FFF2-40B4-BE49-F238E27FC236}">
                <a16:creationId xmlns:a16="http://schemas.microsoft.com/office/drawing/2014/main" id="{9D671EC7-D508-B044-8C6E-D9DFCCBB9D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53247909"/>
      </p:ext>
    </p:extLst>
  </p:cSld>
  <p:clrMapOvr>
    <a:masterClrMapping/>
  </p:clrMapOvr>
  <p:extLst>
    <p:ext uri="{DCECCB84-F9BA-43D5-87BE-67443E8EF086}">
      <p15:sldGuideLst xmlns:p15="http://schemas.microsoft.com/office/powerpoint/2012/main">
        <p15:guide id="5" orient="horz" pos="2210">
          <p15:clr>
            <a:srgbClr val="FBAE40"/>
          </p15:clr>
        </p15:guide>
        <p15:guide id="6" orient="horz" pos="2391">
          <p15:clr>
            <a:srgbClr val="FBAE40"/>
          </p15:clr>
        </p15:guide>
        <p15:guide id="12" orient="horz" pos="2096">
          <p15:clr>
            <a:srgbClr val="FBAE40"/>
          </p15:clr>
        </p15:guide>
        <p15:guide id="13" orient="horz" pos="378" userDrawn="1">
          <p15:clr>
            <a:srgbClr val="FBAE40"/>
          </p15:clr>
        </p15:guide>
        <p15:guide id="14" pos="907" userDrawn="1">
          <p15:clr>
            <a:srgbClr val="FBAE40"/>
          </p15:clr>
        </p15:guide>
        <p15:guide id="15" orient="horz" pos="872" userDrawn="1">
          <p15:clr>
            <a:srgbClr val="FBAE40"/>
          </p15:clr>
        </p15:guide>
        <p15:guide id="18" pos="1961" userDrawn="1">
          <p15:clr>
            <a:srgbClr val="FBAE40"/>
          </p15:clr>
        </p15:guide>
        <p15:guide id="19" pos="2353" userDrawn="1">
          <p15:clr>
            <a:srgbClr val="FBAE40"/>
          </p15:clr>
        </p15:guide>
        <p15:guide id="20" pos="3407" userDrawn="1">
          <p15:clr>
            <a:srgbClr val="FBAE40"/>
          </p15:clr>
        </p15:guide>
        <p15:guide id="21" pos="3810" userDrawn="1">
          <p15:clr>
            <a:srgbClr val="FBAE40"/>
          </p15:clr>
        </p15:guide>
        <p15:guide id="22" pos="48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16199"/>
            <a:ext cx="3612150" cy="434679"/>
          </a:xfrm>
        </p:spPr>
        <p:txBody>
          <a:bodyPr>
            <a:noAutofit/>
          </a:bodyPr>
          <a:lstStyle>
            <a:lvl1pPr>
              <a:defRPr sz="3600">
                <a:solidFill>
                  <a:schemeClr val="bg1"/>
                </a:solidFill>
              </a:defRPr>
            </a:lvl1pPr>
          </a:lstStyle>
          <a:p>
            <a:r>
              <a:rPr lang="en-US" dirty="0"/>
              <a:t>Click to add title</a:t>
            </a:r>
            <a:endParaRPr lang="en-IN" dirty="0"/>
          </a:p>
        </p:txBody>
      </p:sp>
      <p:sp>
        <p:nvSpPr>
          <p:cNvPr id="2" name="Rectangle 1"/>
          <p:cNvSpPr/>
          <p:nvPr/>
        </p:nvSpPr>
        <p:spPr>
          <a:xfrm>
            <a:off x="591700" y="1822542"/>
            <a:ext cx="1836663"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5" name="Rectangle 14"/>
          <p:cNvSpPr/>
          <p:nvPr/>
        </p:nvSpPr>
        <p:spPr>
          <a:xfrm>
            <a:off x="2586608" y="1819788"/>
            <a:ext cx="181818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7" name="Rectangle 16"/>
          <p:cNvSpPr/>
          <p:nvPr/>
        </p:nvSpPr>
        <p:spPr>
          <a:xfrm>
            <a:off x="6603923" y="1808792"/>
            <a:ext cx="1868349"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Rectangle 17"/>
          <p:cNvSpPr/>
          <p:nvPr/>
        </p:nvSpPr>
        <p:spPr>
          <a:xfrm>
            <a:off x="4604246" y="1819788"/>
            <a:ext cx="184302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 name="Oval 2"/>
          <p:cNvSpPr/>
          <p:nvPr/>
        </p:nvSpPr>
        <p:spPr>
          <a:xfrm>
            <a:off x="673283" y="1950244"/>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1" name="Oval 20"/>
          <p:cNvSpPr/>
          <p:nvPr/>
        </p:nvSpPr>
        <p:spPr>
          <a:xfrm>
            <a:off x="6777923" y="1956818"/>
            <a:ext cx="263289" cy="263289"/>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Oval 21"/>
          <p:cNvSpPr/>
          <p:nvPr/>
        </p:nvSpPr>
        <p:spPr>
          <a:xfrm>
            <a:off x="4719917" y="1957683"/>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392" y="2035413"/>
            <a:ext cx="103152" cy="94468"/>
          </a:xfrm>
          <a:prstGeom prst="rect">
            <a:avLst/>
          </a:prstGeom>
        </p:spPr>
      </p:pic>
      <p:sp>
        <p:nvSpPr>
          <p:cNvPr id="23" name="Oval 22"/>
          <p:cNvSpPr/>
          <p:nvPr/>
        </p:nvSpPr>
        <p:spPr>
          <a:xfrm>
            <a:off x="2681861" y="1946687"/>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3970" y="2028697"/>
            <a:ext cx="103152" cy="94468"/>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0032" y="2040628"/>
            <a:ext cx="103152" cy="94468"/>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026" y="2044245"/>
            <a:ext cx="103152" cy="94468"/>
          </a:xfrm>
          <a:prstGeom prst="rect">
            <a:avLst/>
          </a:prstGeom>
        </p:spPr>
      </p:pic>
      <p:sp>
        <p:nvSpPr>
          <p:cNvPr id="35" name="Text Placeholder 2"/>
          <p:cNvSpPr>
            <a:spLocks noGrp="1"/>
          </p:cNvSpPr>
          <p:nvPr>
            <p:ph idx="1" hasCustomPrompt="1"/>
          </p:nvPr>
        </p:nvSpPr>
        <p:spPr>
          <a:xfrm>
            <a:off x="772836"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38" name="Text Placeholder 2"/>
          <p:cNvSpPr>
            <a:spLocks noGrp="1"/>
          </p:cNvSpPr>
          <p:nvPr>
            <p:ph idx="10" hasCustomPrompt="1"/>
          </p:nvPr>
        </p:nvSpPr>
        <p:spPr>
          <a:xfrm>
            <a:off x="2752107"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1" name="Text Placeholder 2"/>
          <p:cNvSpPr>
            <a:spLocks noGrp="1"/>
          </p:cNvSpPr>
          <p:nvPr>
            <p:ph idx="11" hasCustomPrompt="1"/>
          </p:nvPr>
        </p:nvSpPr>
        <p:spPr>
          <a:xfrm>
            <a:off x="4782484"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5" name="Text Placeholder 2"/>
          <p:cNvSpPr>
            <a:spLocks noGrp="1"/>
          </p:cNvSpPr>
          <p:nvPr>
            <p:ph idx="12" hasCustomPrompt="1"/>
          </p:nvPr>
        </p:nvSpPr>
        <p:spPr>
          <a:xfrm>
            <a:off x="6844575"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26" name="Text Placeholder 2">
            <a:extLst>
              <a:ext uri="{FF2B5EF4-FFF2-40B4-BE49-F238E27FC236}">
                <a16:creationId xmlns:a16="http://schemas.microsoft.com/office/drawing/2014/main" id="{E07056DC-BA1E-40CC-95C2-9DC99462E084}"/>
              </a:ext>
            </a:extLst>
          </p:cNvPr>
          <p:cNvSpPr>
            <a:spLocks noGrp="1"/>
          </p:cNvSpPr>
          <p:nvPr>
            <p:ph idx="13" hasCustomPrompt="1"/>
          </p:nvPr>
        </p:nvSpPr>
        <p:spPr>
          <a:xfrm>
            <a:off x="766677" y="2633826"/>
            <a:ext cx="1495407" cy="800177"/>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27" name="Text Placeholder 2">
            <a:extLst>
              <a:ext uri="{FF2B5EF4-FFF2-40B4-BE49-F238E27FC236}">
                <a16:creationId xmlns:a16="http://schemas.microsoft.com/office/drawing/2014/main" id="{7B17D727-E6DF-4A67-842D-BCED9755E2DE}"/>
              </a:ext>
            </a:extLst>
          </p:cNvPr>
          <p:cNvSpPr>
            <a:spLocks noGrp="1"/>
          </p:cNvSpPr>
          <p:nvPr>
            <p:ph idx="14" hasCustomPrompt="1"/>
          </p:nvPr>
        </p:nvSpPr>
        <p:spPr>
          <a:xfrm>
            <a:off x="2752106" y="2633878"/>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9" name="Text Placeholder 2">
            <a:extLst>
              <a:ext uri="{FF2B5EF4-FFF2-40B4-BE49-F238E27FC236}">
                <a16:creationId xmlns:a16="http://schemas.microsoft.com/office/drawing/2014/main" id="{D81891CD-35CC-4726-88E1-CD107C79D470}"/>
              </a:ext>
            </a:extLst>
          </p:cNvPr>
          <p:cNvSpPr>
            <a:spLocks noGrp="1"/>
          </p:cNvSpPr>
          <p:nvPr>
            <p:ph idx="15" hasCustomPrompt="1"/>
          </p:nvPr>
        </p:nvSpPr>
        <p:spPr>
          <a:xfrm>
            <a:off x="47824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31" name="Text Placeholder 2">
            <a:extLst>
              <a:ext uri="{FF2B5EF4-FFF2-40B4-BE49-F238E27FC236}">
                <a16:creationId xmlns:a16="http://schemas.microsoft.com/office/drawing/2014/main" id="{D169E76D-53F5-4634-BE5F-DEB745D47845}"/>
              </a:ext>
            </a:extLst>
          </p:cNvPr>
          <p:cNvSpPr>
            <a:spLocks noGrp="1"/>
          </p:cNvSpPr>
          <p:nvPr>
            <p:ph idx="16" hasCustomPrompt="1"/>
          </p:nvPr>
        </p:nvSpPr>
        <p:spPr>
          <a:xfrm>
            <a:off x="68430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5" name="Date Placeholder 5">
            <a:extLst>
              <a:ext uri="{FF2B5EF4-FFF2-40B4-BE49-F238E27FC236}">
                <a16:creationId xmlns:a16="http://schemas.microsoft.com/office/drawing/2014/main" id="{CAB3B546-51CB-4994-A9F1-8F1962DB7C80}"/>
              </a:ext>
            </a:extLst>
          </p:cNvPr>
          <p:cNvSpPr>
            <a:spLocks noGrp="1"/>
          </p:cNvSpPr>
          <p:nvPr>
            <p:ph type="dt" sz="half" idx="17"/>
          </p:nvPr>
        </p:nvSpPr>
        <p:spPr>
          <a:xfrm>
            <a:off x="638175" y="4767263"/>
            <a:ext cx="2057400" cy="273844"/>
          </a:xfrm>
        </p:spPr>
        <p:txBody>
          <a:bodyPr/>
          <a:lstStyle/>
          <a:p>
            <a:fld id="{A3A67E1C-BAD1-994B-B7B0-0862E7408890}" type="datetime1">
              <a:rPr lang="en-IN" smtClean="0"/>
              <a:t>14-11-2021</a:t>
            </a:fld>
            <a:endParaRPr lang="en-IN" dirty="0"/>
          </a:p>
        </p:txBody>
      </p:sp>
      <p:sp>
        <p:nvSpPr>
          <p:cNvPr id="32" name="Footer Placeholder 6">
            <a:extLst>
              <a:ext uri="{FF2B5EF4-FFF2-40B4-BE49-F238E27FC236}">
                <a16:creationId xmlns:a16="http://schemas.microsoft.com/office/drawing/2014/main" id="{9BF5947E-E89E-4885-BAA6-FBACA46CF126}"/>
              </a:ext>
            </a:extLst>
          </p:cNvPr>
          <p:cNvSpPr>
            <a:spLocks noGrp="1"/>
          </p:cNvSpPr>
          <p:nvPr>
            <p:ph type="ftr" sz="quarter" idx="18"/>
          </p:nvPr>
        </p:nvSpPr>
        <p:spPr>
          <a:xfrm>
            <a:off x="3038475" y="4767263"/>
            <a:ext cx="3086100" cy="273844"/>
          </a:xfrm>
          <a:prstGeom prst="rect">
            <a:avLst/>
          </a:prstGeom>
        </p:spPr>
        <p:txBody>
          <a:bodyPr/>
          <a:lstStyle/>
          <a:p>
            <a:r>
              <a:rPr lang="en-IN"/>
              <a:t>Data Science Certification Program</a:t>
            </a:r>
            <a:endParaRPr lang="en-IN" dirty="0"/>
          </a:p>
        </p:txBody>
      </p:sp>
      <p:sp>
        <p:nvSpPr>
          <p:cNvPr id="33" name="Slide Number Placeholder 7">
            <a:extLst>
              <a:ext uri="{FF2B5EF4-FFF2-40B4-BE49-F238E27FC236}">
                <a16:creationId xmlns:a16="http://schemas.microsoft.com/office/drawing/2014/main" id="{64FD5022-C834-4670-BF94-5D8ED5DD90FA}"/>
              </a:ext>
            </a:extLst>
          </p:cNvPr>
          <p:cNvSpPr>
            <a:spLocks noGrp="1"/>
          </p:cNvSpPr>
          <p:nvPr>
            <p:ph type="sldNum" sz="quarter" idx="19"/>
          </p:nvPr>
        </p:nvSpPr>
        <p:spPr>
          <a:xfrm>
            <a:off x="6467475" y="4767263"/>
            <a:ext cx="2057400" cy="273844"/>
          </a:xfrm>
        </p:spPr>
        <p:txBody>
          <a:bodyPr/>
          <a:lstStyle/>
          <a:p>
            <a:fld id="{273EEA2F-D825-49D3-9C25-497F06EFD3F7}" type="slidenum">
              <a:rPr lang="en-IN" smtClean="0"/>
              <a:t>‹#›</a:t>
            </a:fld>
            <a:endParaRPr lang="en-IN"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36" name="Rectangle 35"/>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Rectangle 38"/>
          <p:cNvSpPr/>
          <p:nvPr userDrawn="1"/>
        </p:nvSpPr>
        <p:spPr>
          <a:xfrm>
            <a:off x="591700" y="1822543"/>
            <a:ext cx="188348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0" name="Rectangle 39"/>
          <p:cNvSpPr/>
          <p:nvPr userDrawn="1"/>
        </p:nvSpPr>
        <p:spPr>
          <a:xfrm>
            <a:off x="2611322" y="1819789"/>
            <a:ext cx="1864527"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2" name="Rectangle 41"/>
          <p:cNvSpPr/>
          <p:nvPr userDrawn="1"/>
        </p:nvSpPr>
        <p:spPr>
          <a:xfrm>
            <a:off x="6653351" y="1808793"/>
            <a:ext cx="1915974"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3" name="Rectangle 42"/>
          <p:cNvSpPr/>
          <p:nvPr userDrawn="1"/>
        </p:nvSpPr>
        <p:spPr>
          <a:xfrm>
            <a:off x="4604247" y="1819789"/>
            <a:ext cx="189000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4" name="Oval 43"/>
          <p:cNvSpPr/>
          <p:nvPr userDrawn="1"/>
        </p:nvSpPr>
        <p:spPr>
          <a:xfrm>
            <a:off x="673283" y="1950244"/>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6" name="Oval 45"/>
          <p:cNvSpPr/>
          <p:nvPr userDrawn="1"/>
        </p:nvSpPr>
        <p:spPr>
          <a:xfrm>
            <a:off x="6777923" y="1956818"/>
            <a:ext cx="270000" cy="270000"/>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7" name="Oval 46"/>
          <p:cNvSpPr/>
          <p:nvPr userDrawn="1"/>
        </p:nvSpPr>
        <p:spPr>
          <a:xfrm>
            <a:off x="4719917" y="1957683"/>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392" y="2035413"/>
            <a:ext cx="105782" cy="96876"/>
          </a:xfrm>
          <a:prstGeom prst="rect">
            <a:avLst/>
          </a:prstGeom>
        </p:spPr>
      </p:pic>
      <p:sp>
        <p:nvSpPr>
          <p:cNvPr id="49" name="Oval 48"/>
          <p:cNvSpPr/>
          <p:nvPr userDrawn="1"/>
        </p:nvSpPr>
        <p:spPr>
          <a:xfrm>
            <a:off x="2681861" y="1946687"/>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88684" y="2028697"/>
            <a:ext cx="105782" cy="96876"/>
          </a:xfrm>
          <a:prstGeom prst="rect">
            <a:avLst/>
          </a:prstGeom>
        </p:spPr>
      </p:pic>
      <p:pic>
        <p:nvPicPr>
          <p:cNvPr id="51" name="Picture 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60032" y="2040628"/>
            <a:ext cx="105782" cy="96876"/>
          </a:xfrm>
          <a:prstGeom prst="rect">
            <a:avLst/>
          </a:prstGeom>
        </p:spPr>
      </p:pic>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2026" y="2044245"/>
            <a:ext cx="105782" cy="96876"/>
          </a:xfrm>
          <a:prstGeom prst="rect">
            <a:avLst/>
          </a:prstGeom>
        </p:spPr>
      </p:pic>
      <p:pic>
        <p:nvPicPr>
          <p:cNvPr id="55" name="Picture 54">
            <a:extLst>
              <a:ext uri="{FF2B5EF4-FFF2-40B4-BE49-F238E27FC236}">
                <a16:creationId xmlns:a16="http://schemas.microsoft.com/office/drawing/2014/main" id="{882F7326-C7FA-D748-86B3-42DEEB935CD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92873654"/>
      </p:ext>
    </p:extLst>
  </p:cSld>
  <p:clrMapOvr>
    <a:masterClrMapping/>
  </p:clrMapOvr>
  <p:extLst>
    <p:ext uri="{DCECCB84-F9BA-43D5-87BE-67443E8EF086}">
      <p15:sldGuideLst xmlns:p15="http://schemas.microsoft.com/office/powerpoint/2012/main">
        <p15:guide id="15" orient="horz" pos="378" userDrawn="1">
          <p15:clr>
            <a:srgbClr val="FBAE40"/>
          </p15:clr>
        </p15:guide>
        <p15:guide id="16" orient="horz" pos="1144" userDrawn="1">
          <p15:clr>
            <a:srgbClr val="FBAE40"/>
          </p15:clr>
        </p15:guide>
        <p15:guide id="17" orient="horz" pos="2335" userDrawn="1">
          <p15:clr>
            <a:srgbClr val="FBAE40"/>
          </p15:clr>
        </p15:guide>
        <p15:guide id="18" pos="1587" userDrawn="1">
          <p15:clr>
            <a:srgbClr val="FBAE40"/>
          </p15:clr>
        </p15:guide>
        <p15:guide id="19" pos="1655" userDrawn="1">
          <p15:clr>
            <a:srgbClr val="FBAE40"/>
          </p15:clr>
        </p15:guide>
        <p15:guide id="20" pos="2835" userDrawn="1">
          <p15:clr>
            <a:srgbClr val="FBAE40"/>
          </p15:clr>
        </p15:guide>
        <p15:guide id="21" pos="2931" userDrawn="1">
          <p15:clr>
            <a:srgbClr val="FBAE40"/>
          </p15:clr>
        </p15:guide>
        <p15:guide id="22" pos="4122" userDrawn="1">
          <p15:clr>
            <a:srgbClr val="FBAE40"/>
          </p15:clr>
        </p15:guide>
        <p15:guide id="23" pos="4190" userDrawn="1">
          <p15:clr>
            <a:srgbClr val="FBAE40"/>
          </p15:clr>
        </p15:guide>
        <p15:guide id="24" orient="horz" pos="1399" userDrawn="1">
          <p15:clr>
            <a:srgbClr val="FBAE40"/>
          </p15:clr>
        </p15:guide>
        <p15:guide id="25" orient="horz" pos="12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icture and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BA7D0C-E0AE-B84E-82B1-85E1892A0CB7}"/>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136817" y="1681163"/>
            <a:ext cx="4535267" cy="2825475"/>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6" name="Text Placeholder 2">
            <a:extLst>
              <a:ext uri="{FF2B5EF4-FFF2-40B4-BE49-F238E27FC236}">
                <a16:creationId xmlns:a16="http://schemas.microsoft.com/office/drawing/2014/main" id="{88B78B82-9182-42FF-9B90-F95F4B5F528F}"/>
              </a:ext>
            </a:extLst>
          </p:cNvPr>
          <p:cNvSpPr>
            <a:spLocks noGrp="1"/>
          </p:cNvSpPr>
          <p:nvPr>
            <p:ph idx="15" hasCustomPrompt="1"/>
          </p:nvPr>
        </p:nvSpPr>
        <p:spPr>
          <a:xfrm>
            <a:off x="648274" y="1681163"/>
            <a:ext cx="3140075" cy="28254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8" name="Date Placeholder 5">
            <a:extLst>
              <a:ext uri="{FF2B5EF4-FFF2-40B4-BE49-F238E27FC236}">
                <a16:creationId xmlns:a16="http://schemas.microsoft.com/office/drawing/2014/main" id="{CAB3B546-51CB-4994-A9F1-8F1962DB7C80}"/>
              </a:ext>
            </a:extLst>
          </p:cNvPr>
          <p:cNvSpPr>
            <a:spLocks noGrp="1"/>
          </p:cNvSpPr>
          <p:nvPr>
            <p:ph type="dt" sz="half" idx="16"/>
          </p:nvPr>
        </p:nvSpPr>
        <p:spPr>
          <a:xfrm>
            <a:off x="628650" y="4767263"/>
            <a:ext cx="2057400" cy="273844"/>
          </a:xfrm>
        </p:spPr>
        <p:txBody>
          <a:bodyPr/>
          <a:lstStyle/>
          <a:p>
            <a:fld id="{AAC8EB75-20B8-FA41-8A25-CB9D4F4E068B}" type="datetime1">
              <a:rPr lang="en-IN" smtClean="0"/>
              <a:t>14-11-2021</a:t>
            </a:fld>
            <a:endParaRPr lang="en-IN" dirty="0"/>
          </a:p>
        </p:txBody>
      </p:sp>
      <p:sp>
        <p:nvSpPr>
          <p:cNvPr id="11"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p:spPr>
        <p:txBody>
          <a:bodyPr/>
          <a:lstStyle/>
          <a:p>
            <a:fld id="{273EEA2F-D825-49D3-9C25-497F06EFD3F7}" type="slidenum">
              <a:rPr lang="en-IN" smtClean="0"/>
              <a:t>‹#›</a:t>
            </a:fld>
            <a:endParaRPr lang="en-IN" dirty="0"/>
          </a:p>
        </p:txBody>
      </p:sp>
      <p:pic>
        <p:nvPicPr>
          <p:cNvPr id="10" name="Picture 9">
            <a:extLst>
              <a:ext uri="{FF2B5EF4-FFF2-40B4-BE49-F238E27FC236}">
                <a16:creationId xmlns:a16="http://schemas.microsoft.com/office/drawing/2014/main" id="{DCD9752B-E691-BB48-B04D-CD234F0A2C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
        <p:nvSpPr>
          <p:cNvPr id="13" name="Title 11">
            <a:extLst>
              <a:ext uri="{FF2B5EF4-FFF2-40B4-BE49-F238E27FC236}">
                <a16:creationId xmlns:a16="http://schemas.microsoft.com/office/drawing/2014/main" id="{E3173431-5AA8-1A42-9420-E3760BDF241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spTree>
    <p:extLst>
      <p:ext uri="{BB962C8B-B14F-4D97-AF65-F5344CB8AC3E}">
        <p14:creationId xmlns:p14="http://schemas.microsoft.com/office/powerpoint/2010/main" val="1349110621"/>
      </p:ext>
    </p:extLst>
  </p:cSld>
  <p:clrMapOvr>
    <a:masterClrMapping/>
  </p:clrMapOvr>
  <p:extLst>
    <p:ext uri="{DCECCB84-F9BA-43D5-87BE-67443E8EF086}">
      <p15:sldGuideLst xmlns:p15="http://schemas.microsoft.com/office/powerpoint/2012/main">
        <p15:guide id="7" orient="horz" pos="378" userDrawn="1">
          <p15:clr>
            <a:srgbClr val="FBAE40"/>
          </p15:clr>
        </p15:guide>
        <p15:guide id="8" orient="horz" pos="1053" userDrawn="1">
          <p15:clr>
            <a:srgbClr val="FBAE40"/>
          </p15:clr>
        </p15:guide>
        <p15:guide id="9" orient="horz" pos="2845" userDrawn="1">
          <p15:clr>
            <a:srgbClr val="FBAE40"/>
          </p15:clr>
        </p15:guide>
        <p15:guide id="10" pos="3254" userDrawn="1">
          <p15:clr>
            <a:srgbClr val="FBAE40"/>
          </p15:clr>
        </p15:guide>
        <p15:guide id="11" pos="339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2 pictures">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42473" y="546498"/>
            <a:ext cx="5902706" cy="567927"/>
          </a:xfrm>
        </p:spPr>
        <p:txBody>
          <a:bodyPr>
            <a:noAutofit/>
          </a:bodyPr>
          <a:lstStyle>
            <a:lvl1pPr>
              <a:defRPr sz="3600">
                <a:solidFill>
                  <a:schemeClr val="bg1"/>
                </a:solidFill>
              </a:defRPr>
            </a:lvl1pPr>
          </a:lstStyle>
          <a:p>
            <a:r>
              <a:rPr lang="en-US" dirty="0"/>
              <a:t>Click to add title </a:t>
            </a:r>
            <a:endParaRPr lang="en-IN" dirty="0"/>
          </a:p>
        </p:txBody>
      </p:sp>
      <p:sp>
        <p:nvSpPr>
          <p:cNvPr id="17" name="Rectangle 16"/>
          <p:cNvSpPr/>
          <p:nvPr/>
        </p:nvSpPr>
        <p:spPr>
          <a:xfrm>
            <a:off x="4599929" y="1870236"/>
            <a:ext cx="3921771"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599929" y="1868092"/>
            <a:ext cx="3921771" cy="232529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9" name="Picture Placeholder 8"/>
          <p:cNvSpPr>
            <a:spLocks noGrp="1"/>
          </p:cNvSpPr>
          <p:nvPr>
            <p:ph type="pic" sz="quarter" idx="11"/>
          </p:nvPr>
        </p:nvSpPr>
        <p:spPr>
          <a:xfrm>
            <a:off x="621848" y="1868091"/>
            <a:ext cx="2592000" cy="78300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35" name="Text Placeholder 2"/>
          <p:cNvSpPr>
            <a:spLocks noGrp="1"/>
          </p:cNvSpPr>
          <p:nvPr>
            <p:ph idx="1" hasCustomPrompt="1"/>
          </p:nvPr>
        </p:nvSpPr>
        <p:spPr>
          <a:xfrm>
            <a:off x="629841" y="3145632"/>
            <a:ext cx="3343275" cy="283960"/>
          </a:xfrm>
          <a:prstGeom prst="rect">
            <a:avLst/>
          </a:prstGeom>
        </p:spPr>
        <p:txBody>
          <a:bodyPr vert="horz" lIns="91440" tIns="45720" rIns="91440" bIns="45720" rtlCol="0">
            <a:normAutofit/>
          </a:bodyPr>
          <a:lstStyle>
            <a:lvl1pPr marL="0" indent="0" algn="l">
              <a:buNone/>
              <a:defRPr sz="1215" b="1">
                <a:latin typeface="Proxima Nova Rg" panose="02000506030000020004" pitchFamily="50" charset="0"/>
              </a:defRPr>
            </a:lvl1pPr>
          </a:lstStyle>
          <a:p>
            <a:pPr lvl="0"/>
            <a:r>
              <a:rPr lang="en-US" dirty="0"/>
              <a:t>Click to add text</a:t>
            </a:r>
          </a:p>
        </p:txBody>
      </p:sp>
      <p:sp>
        <p:nvSpPr>
          <p:cNvPr id="10" name="Text Placeholder 2">
            <a:extLst>
              <a:ext uri="{FF2B5EF4-FFF2-40B4-BE49-F238E27FC236}">
                <a16:creationId xmlns:a16="http://schemas.microsoft.com/office/drawing/2014/main" id="{836C12CF-F405-45A5-97E3-9EAADD0DF63C}"/>
              </a:ext>
            </a:extLst>
          </p:cNvPr>
          <p:cNvSpPr>
            <a:spLocks noGrp="1"/>
          </p:cNvSpPr>
          <p:nvPr>
            <p:ph idx="12" hasCustomPrompt="1"/>
          </p:nvPr>
        </p:nvSpPr>
        <p:spPr>
          <a:xfrm>
            <a:off x="635000" y="3515616"/>
            <a:ext cx="3343275" cy="283960"/>
          </a:xfrm>
          <a:prstGeom prst="rect">
            <a:avLst/>
          </a:prstGeom>
        </p:spPr>
        <p:txBody>
          <a:bodyPr vert="horz" lIns="91440" tIns="45720" rIns="91440" bIns="45720" rtlCol="0">
            <a:normAutofit/>
          </a:bodyPr>
          <a:lstStyle>
            <a:lvl1pPr marL="0" indent="0" algn="l">
              <a:buNone/>
              <a:defRPr sz="1310" b="0">
                <a:latin typeface="Proxima Nova Rg" panose="02000506030000020004" pitchFamily="50" charset="0"/>
              </a:defRPr>
            </a:lvl1pPr>
          </a:lstStyle>
          <a:p>
            <a:pPr lvl="0"/>
            <a:r>
              <a:rPr lang="en-US" dirty="0"/>
              <a:t>Click to add text</a:t>
            </a:r>
          </a:p>
        </p:txBody>
      </p:sp>
      <p:sp>
        <p:nvSpPr>
          <p:cNvPr id="19"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42473" y="4767263"/>
            <a:ext cx="2057400" cy="273844"/>
          </a:xfrm>
        </p:spPr>
        <p:txBody>
          <a:bodyPr/>
          <a:lstStyle/>
          <a:p>
            <a:fld id="{4EB8ED25-022A-B848-9E47-2A9D6C0BE6AE}" type="datetime1">
              <a:rPr lang="en-IN" smtClean="0"/>
              <a:t>14-11-2021</a:t>
            </a:fld>
            <a:endParaRPr lang="en-IN" dirty="0"/>
          </a:p>
        </p:txBody>
      </p:sp>
      <p:sp>
        <p:nvSpPr>
          <p:cNvPr id="21"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14" name="Rectangle 13"/>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6" name="Rectangle 15"/>
          <p:cNvSpPr/>
          <p:nvPr userDrawn="1"/>
        </p:nvSpPr>
        <p:spPr>
          <a:xfrm>
            <a:off x="4599929" y="1870236"/>
            <a:ext cx="3969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20" name="Picture 19">
            <a:extLst>
              <a:ext uri="{FF2B5EF4-FFF2-40B4-BE49-F238E27FC236}">
                <a16:creationId xmlns:a16="http://schemas.microsoft.com/office/drawing/2014/main" id="{CE178364-3C2C-104E-8621-E4598F6F7D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82317253"/>
      </p:ext>
    </p:extLst>
  </p:cSld>
  <p:clrMapOvr>
    <a:masterClrMapping/>
  </p:clrMapOvr>
  <p:extLst>
    <p:ext uri="{DCECCB84-F9BA-43D5-87BE-67443E8EF086}">
      <p15:sldGuideLst xmlns:p15="http://schemas.microsoft.com/office/powerpoint/2012/main">
        <p15:guide id="11" orient="horz" pos="378" userDrawn="1">
          <p15:clr>
            <a:srgbClr val="FBAE40"/>
          </p15:clr>
        </p15:guide>
        <p15:guide id="12" orient="horz" pos="1178" userDrawn="1">
          <p15:clr>
            <a:srgbClr val="FBAE40"/>
          </p15:clr>
        </p15:guide>
        <p15:guide id="13" orient="horz" pos="1671" userDrawn="1">
          <p15:clr>
            <a:srgbClr val="FBAE40"/>
          </p15:clr>
        </p15:guide>
        <p15:guide id="14" orient="horz" pos="1977" userDrawn="1">
          <p15:clr>
            <a:srgbClr val="FBAE40"/>
          </p15:clr>
        </p15:guide>
        <p15:guide id="15" orient="horz" pos="2930" userDrawn="1">
          <p15:clr>
            <a:srgbClr val="FBAE40"/>
          </p15:clr>
        </p15:guide>
        <p15:guide id="16" orient="horz" pos="2641" userDrawn="1">
          <p15:clr>
            <a:srgbClr val="FBAE40"/>
          </p15:clr>
        </p15:guide>
        <p15:guide id="17" pos="289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2 Line 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6D2E29-3933-614D-82C7-D215195ADAE0}" type="datetime1">
              <a:rPr lang="en-IN" smtClean="0"/>
              <a:t>14-11-2021</a:t>
            </a:fld>
            <a:endParaRPr lang="en-IN"/>
          </a:p>
        </p:txBody>
      </p:sp>
      <p:sp>
        <p:nvSpPr>
          <p:cNvPr id="6" name="Slide Number Placeholder 5"/>
          <p:cNvSpPr>
            <a:spLocks noGrp="1"/>
          </p:cNvSpPr>
          <p:nvPr>
            <p:ph type="sldNum" sz="quarter" idx="12"/>
          </p:nvPr>
        </p:nvSpPr>
        <p:spPr/>
        <p:txBody>
          <a:bodyPr/>
          <a:lstStyle/>
          <a:p>
            <a:fld id="{273EEA2F-D825-49D3-9C25-497F06EFD3F7}" type="slidenum">
              <a:rPr lang="en-IN" smtClean="0"/>
              <a:t>‹#›</a:t>
            </a:fld>
            <a:endParaRPr lang="en-IN"/>
          </a:p>
        </p:txBody>
      </p:sp>
      <p:sp>
        <p:nvSpPr>
          <p:cNvPr id="11" name="Text Placeholder 2">
            <a:extLst>
              <a:ext uri="{FF2B5EF4-FFF2-40B4-BE49-F238E27FC236}">
                <a16:creationId xmlns:a16="http://schemas.microsoft.com/office/drawing/2014/main" id="{57C4AE0F-0222-463A-BC9B-64E5CB81DFDB}"/>
              </a:ext>
            </a:extLst>
          </p:cNvPr>
          <p:cNvSpPr>
            <a:spLocks noGrp="1"/>
          </p:cNvSpPr>
          <p:nvPr>
            <p:ph idx="15" hasCustomPrompt="1"/>
          </p:nvPr>
        </p:nvSpPr>
        <p:spPr>
          <a:xfrm>
            <a:off x="3303588" y="1816100"/>
            <a:ext cx="5265737" cy="26193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12" name="Rectangle 11">
            <a:extLst>
              <a:ext uri="{FF2B5EF4-FFF2-40B4-BE49-F238E27FC236}">
                <a16:creationId xmlns:a16="http://schemas.microsoft.com/office/drawing/2014/main" id="{7BC9426B-1D3C-A648-8F96-E6F93EA9AE4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4" name="Title 11">
            <a:extLst>
              <a:ext uri="{FF2B5EF4-FFF2-40B4-BE49-F238E27FC236}">
                <a16:creationId xmlns:a16="http://schemas.microsoft.com/office/drawing/2014/main" id="{8BDD3B13-3839-F74C-B2C5-2A176DC3476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5" name="Picture 14">
            <a:extLst>
              <a:ext uri="{FF2B5EF4-FFF2-40B4-BE49-F238E27FC236}">
                <a16:creationId xmlns:a16="http://schemas.microsoft.com/office/drawing/2014/main" id="{BA52BC07-1C5A-2748-A833-73EA6AF24A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626408370"/>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Icons and Content">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1A22BBF-ECF7-48E5-9254-C806F4572E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69" y="988850"/>
            <a:ext cx="402337" cy="402337"/>
          </a:xfrm>
          <a:prstGeom prst="rect">
            <a:avLst/>
          </a:prstGeom>
        </p:spPr>
      </p:pic>
      <p:pic>
        <p:nvPicPr>
          <p:cNvPr id="35" name="Picture 34">
            <a:extLst>
              <a:ext uri="{FF2B5EF4-FFF2-40B4-BE49-F238E27FC236}">
                <a16:creationId xmlns:a16="http://schemas.microsoft.com/office/drawing/2014/main" id="{F37CDB27-475F-455F-A53F-3279FBF15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69" y="1469040"/>
            <a:ext cx="402337" cy="402337"/>
          </a:xfrm>
          <a:prstGeom prst="rect">
            <a:avLst/>
          </a:prstGeom>
        </p:spPr>
      </p:pic>
      <p:pic>
        <p:nvPicPr>
          <p:cNvPr id="37" name="Picture 36">
            <a:extLst>
              <a:ext uri="{FF2B5EF4-FFF2-40B4-BE49-F238E27FC236}">
                <a16:creationId xmlns:a16="http://schemas.microsoft.com/office/drawing/2014/main" id="{FA704671-85B7-4CCA-AEA1-1843693C1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869" y="1948824"/>
            <a:ext cx="402337" cy="400051"/>
          </a:xfrm>
          <a:prstGeom prst="rect">
            <a:avLst/>
          </a:prstGeom>
        </p:spPr>
      </p:pic>
      <p:pic>
        <p:nvPicPr>
          <p:cNvPr id="39" name="Picture 38">
            <a:extLst>
              <a:ext uri="{FF2B5EF4-FFF2-40B4-BE49-F238E27FC236}">
                <a16:creationId xmlns:a16="http://schemas.microsoft.com/office/drawing/2014/main" id="{E0C58C3B-8624-42FC-83BE-1F68091718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869" y="2427167"/>
            <a:ext cx="402337" cy="402337"/>
          </a:xfrm>
          <a:prstGeom prst="rect">
            <a:avLst/>
          </a:prstGeom>
        </p:spPr>
      </p:pic>
      <p:pic>
        <p:nvPicPr>
          <p:cNvPr id="41" name="Picture 40">
            <a:extLst>
              <a:ext uri="{FF2B5EF4-FFF2-40B4-BE49-F238E27FC236}">
                <a16:creationId xmlns:a16="http://schemas.microsoft.com/office/drawing/2014/main" id="{734260FB-9D81-44D6-B570-7233AFE3E6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868" y="2907797"/>
            <a:ext cx="402337" cy="402337"/>
          </a:xfrm>
          <a:prstGeom prst="rect">
            <a:avLst/>
          </a:prstGeom>
        </p:spPr>
      </p:pic>
      <p:sp>
        <p:nvSpPr>
          <p:cNvPr id="53" name="Text Placeholder 52">
            <a:extLst>
              <a:ext uri="{FF2B5EF4-FFF2-40B4-BE49-F238E27FC236}">
                <a16:creationId xmlns:a16="http://schemas.microsoft.com/office/drawing/2014/main" id="{77FD4B2B-34D8-4D5D-BD88-8550D945DAF4}"/>
              </a:ext>
            </a:extLst>
          </p:cNvPr>
          <p:cNvSpPr>
            <a:spLocks noGrp="1"/>
          </p:cNvSpPr>
          <p:nvPr>
            <p:ph type="body" sz="quarter" idx="10" hasCustomPrompt="1"/>
          </p:nvPr>
        </p:nvSpPr>
        <p:spPr>
          <a:xfrm>
            <a:off x="878243" y="1572506"/>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5" name="Text Placeholder 52">
            <a:extLst>
              <a:ext uri="{FF2B5EF4-FFF2-40B4-BE49-F238E27FC236}">
                <a16:creationId xmlns:a16="http://schemas.microsoft.com/office/drawing/2014/main" id="{6F8C78DF-129F-4DD5-940B-2A28F1CA6443}"/>
              </a:ext>
            </a:extLst>
          </p:cNvPr>
          <p:cNvSpPr>
            <a:spLocks noGrp="1"/>
          </p:cNvSpPr>
          <p:nvPr>
            <p:ph type="body" sz="quarter" idx="11" hasCustomPrompt="1"/>
          </p:nvPr>
        </p:nvSpPr>
        <p:spPr>
          <a:xfrm>
            <a:off x="878243" y="1088140"/>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6" name="Text Placeholder 52">
            <a:extLst>
              <a:ext uri="{FF2B5EF4-FFF2-40B4-BE49-F238E27FC236}">
                <a16:creationId xmlns:a16="http://schemas.microsoft.com/office/drawing/2014/main" id="{05D2562D-7041-4B56-98A9-04BB318D9B90}"/>
              </a:ext>
            </a:extLst>
          </p:cNvPr>
          <p:cNvSpPr>
            <a:spLocks noGrp="1"/>
          </p:cNvSpPr>
          <p:nvPr>
            <p:ph type="body" sz="quarter" idx="12" hasCustomPrompt="1"/>
          </p:nvPr>
        </p:nvSpPr>
        <p:spPr>
          <a:xfrm>
            <a:off x="878243" y="2046971"/>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7" name="Text Placeholder 52">
            <a:extLst>
              <a:ext uri="{FF2B5EF4-FFF2-40B4-BE49-F238E27FC236}">
                <a16:creationId xmlns:a16="http://schemas.microsoft.com/office/drawing/2014/main" id="{9A24ED56-E872-42CE-9349-0302F739F82B}"/>
              </a:ext>
            </a:extLst>
          </p:cNvPr>
          <p:cNvSpPr>
            <a:spLocks noGrp="1"/>
          </p:cNvSpPr>
          <p:nvPr>
            <p:ph type="body" sz="quarter" idx="13" hasCustomPrompt="1"/>
          </p:nvPr>
        </p:nvSpPr>
        <p:spPr>
          <a:xfrm>
            <a:off x="878243" y="252895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8" name="Text Placeholder 52">
            <a:extLst>
              <a:ext uri="{FF2B5EF4-FFF2-40B4-BE49-F238E27FC236}">
                <a16:creationId xmlns:a16="http://schemas.microsoft.com/office/drawing/2014/main" id="{56723C5F-CF03-4E6C-9C31-BBFA14DB305F}"/>
              </a:ext>
            </a:extLst>
          </p:cNvPr>
          <p:cNvSpPr>
            <a:spLocks noGrp="1"/>
          </p:cNvSpPr>
          <p:nvPr>
            <p:ph type="body" sz="quarter" idx="14" hasCustomPrompt="1"/>
          </p:nvPr>
        </p:nvSpPr>
        <p:spPr>
          <a:xfrm>
            <a:off x="878243" y="300539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9" name="Text Placeholder 52">
            <a:extLst>
              <a:ext uri="{FF2B5EF4-FFF2-40B4-BE49-F238E27FC236}">
                <a16:creationId xmlns:a16="http://schemas.microsoft.com/office/drawing/2014/main" id="{8776CB2B-5E17-4509-98AF-6CFCE0151FA9}"/>
              </a:ext>
            </a:extLst>
          </p:cNvPr>
          <p:cNvSpPr>
            <a:spLocks noGrp="1"/>
          </p:cNvSpPr>
          <p:nvPr>
            <p:ph type="body" sz="quarter" idx="15" hasCustomPrompt="1"/>
          </p:nvPr>
        </p:nvSpPr>
        <p:spPr>
          <a:xfrm>
            <a:off x="4359486" y="1572507"/>
            <a:ext cx="2413617" cy="231984"/>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0" name="Text Placeholder 52">
            <a:extLst>
              <a:ext uri="{FF2B5EF4-FFF2-40B4-BE49-F238E27FC236}">
                <a16:creationId xmlns:a16="http://schemas.microsoft.com/office/drawing/2014/main" id="{AA83C8FD-EF8D-45AB-89E4-2758B8BA5A72}"/>
              </a:ext>
            </a:extLst>
          </p:cNvPr>
          <p:cNvSpPr>
            <a:spLocks noGrp="1"/>
          </p:cNvSpPr>
          <p:nvPr>
            <p:ph type="body" sz="quarter" idx="16" hasCustomPrompt="1"/>
          </p:nvPr>
        </p:nvSpPr>
        <p:spPr>
          <a:xfrm>
            <a:off x="4359486" y="1088140"/>
            <a:ext cx="2413617" cy="24188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1" name="Text Placeholder 52">
            <a:extLst>
              <a:ext uri="{FF2B5EF4-FFF2-40B4-BE49-F238E27FC236}">
                <a16:creationId xmlns:a16="http://schemas.microsoft.com/office/drawing/2014/main" id="{4BEF42F8-53FC-43BE-BDCF-783BB52E2BFD}"/>
              </a:ext>
            </a:extLst>
          </p:cNvPr>
          <p:cNvSpPr>
            <a:spLocks noGrp="1"/>
          </p:cNvSpPr>
          <p:nvPr>
            <p:ph type="body" sz="quarter" idx="17" hasCustomPrompt="1"/>
          </p:nvPr>
        </p:nvSpPr>
        <p:spPr>
          <a:xfrm>
            <a:off x="4359486" y="2046971"/>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2" name="Text Placeholder 52">
            <a:extLst>
              <a:ext uri="{FF2B5EF4-FFF2-40B4-BE49-F238E27FC236}">
                <a16:creationId xmlns:a16="http://schemas.microsoft.com/office/drawing/2014/main" id="{C6E26A7E-42C9-4E8B-8367-085C42D652D6}"/>
              </a:ext>
            </a:extLst>
          </p:cNvPr>
          <p:cNvSpPr>
            <a:spLocks noGrp="1"/>
          </p:cNvSpPr>
          <p:nvPr>
            <p:ph type="body" sz="quarter" idx="18" hasCustomPrompt="1"/>
          </p:nvPr>
        </p:nvSpPr>
        <p:spPr>
          <a:xfrm>
            <a:off x="4359486" y="252895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4" name="Text Placeholder 52">
            <a:extLst>
              <a:ext uri="{FF2B5EF4-FFF2-40B4-BE49-F238E27FC236}">
                <a16:creationId xmlns:a16="http://schemas.microsoft.com/office/drawing/2014/main" id="{B37C5A5C-C96C-4683-8882-C2E35C7DE1E2}"/>
              </a:ext>
            </a:extLst>
          </p:cNvPr>
          <p:cNvSpPr>
            <a:spLocks noGrp="1"/>
          </p:cNvSpPr>
          <p:nvPr>
            <p:ph type="body" sz="quarter" idx="19" hasCustomPrompt="1"/>
          </p:nvPr>
        </p:nvSpPr>
        <p:spPr>
          <a:xfrm>
            <a:off x="4359486" y="300539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6" name="Date Placeholder 5">
            <a:extLst>
              <a:ext uri="{FF2B5EF4-FFF2-40B4-BE49-F238E27FC236}">
                <a16:creationId xmlns:a16="http://schemas.microsoft.com/office/drawing/2014/main" id="{CAB3B546-51CB-4994-A9F1-8F1962DB7C80}"/>
              </a:ext>
            </a:extLst>
          </p:cNvPr>
          <p:cNvSpPr>
            <a:spLocks noGrp="1"/>
          </p:cNvSpPr>
          <p:nvPr>
            <p:ph type="dt" sz="half" idx="20"/>
          </p:nvPr>
        </p:nvSpPr>
        <p:spPr>
          <a:xfrm>
            <a:off x="628650" y="4767263"/>
            <a:ext cx="2057400" cy="273844"/>
          </a:xfrm>
        </p:spPr>
        <p:txBody>
          <a:bodyPr/>
          <a:lstStyle/>
          <a:p>
            <a:fld id="{371B733E-A046-7440-A009-9222C7A6AB80}" type="datetime1">
              <a:rPr lang="en-IN" smtClean="0"/>
              <a:t>14-11-2021</a:t>
            </a:fld>
            <a:endParaRPr lang="en-IN" dirty="0"/>
          </a:p>
        </p:txBody>
      </p:sp>
      <p:sp>
        <p:nvSpPr>
          <p:cNvPr id="40" name="Slide Number Placeholder 7">
            <a:extLst>
              <a:ext uri="{FF2B5EF4-FFF2-40B4-BE49-F238E27FC236}">
                <a16:creationId xmlns:a16="http://schemas.microsoft.com/office/drawing/2014/main" id="{64FD5022-C834-4670-BF94-5D8ED5DD90FA}"/>
              </a:ext>
            </a:extLst>
          </p:cNvPr>
          <p:cNvSpPr>
            <a:spLocks noGrp="1"/>
          </p:cNvSpPr>
          <p:nvPr>
            <p:ph type="sldNum" sz="quarter" idx="22"/>
          </p:nvPr>
        </p:nvSpPr>
        <p:spPr>
          <a:xfrm>
            <a:off x="6457950" y="4767263"/>
            <a:ext cx="2057400" cy="273844"/>
          </a:xfrm>
        </p:spPr>
        <p:txBody>
          <a:bodyPr/>
          <a:lstStyle/>
          <a:p>
            <a:fld id="{273EEA2F-D825-49D3-9C25-497F06EFD3F7}" type="slidenum">
              <a:rPr lang="en-IN" smtClean="0"/>
              <a:t>‹#›</a:t>
            </a:fld>
            <a:endParaRPr lang="en-IN" dirty="0"/>
          </a:p>
        </p:txBody>
      </p:sp>
      <p:pic>
        <p:nvPicPr>
          <p:cNvPr id="42" name="Picture 41">
            <a:extLst>
              <a:ext uri="{FF2B5EF4-FFF2-40B4-BE49-F238E27FC236}">
                <a16:creationId xmlns:a16="http://schemas.microsoft.com/office/drawing/2014/main" id="{61A22BBF-ECF7-48E5-9254-C806F4572E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427" y="997235"/>
            <a:ext cx="402337" cy="402337"/>
          </a:xfrm>
          <a:prstGeom prst="rect">
            <a:avLst/>
          </a:prstGeom>
        </p:spPr>
      </p:pic>
      <p:pic>
        <p:nvPicPr>
          <p:cNvPr id="44" name="Picture 43">
            <a:extLst>
              <a:ext uri="{FF2B5EF4-FFF2-40B4-BE49-F238E27FC236}">
                <a16:creationId xmlns:a16="http://schemas.microsoft.com/office/drawing/2014/main" id="{F37CDB27-475F-455F-A53F-3279FBF153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427" y="1477425"/>
            <a:ext cx="402337" cy="402337"/>
          </a:xfrm>
          <a:prstGeom prst="rect">
            <a:avLst/>
          </a:prstGeom>
        </p:spPr>
      </p:pic>
      <p:pic>
        <p:nvPicPr>
          <p:cNvPr id="46" name="Picture 45">
            <a:extLst>
              <a:ext uri="{FF2B5EF4-FFF2-40B4-BE49-F238E27FC236}">
                <a16:creationId xmlns:a16="http://schemas.microsoft.com/office/drawing/2014/main" id="{FA704671-85B7-4CCA-AEA1-1843693C19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427" y="1957209"/>
            <a:ext cx="402337" cy="400051"/>
          </a:xfrm>
          <a:prstGeom prst="rect">
            <a:avLst/>
          </a:prstGeom>
        </p:spPr>
      </p:pic>
      <p:pic>
        <p:nvPicPr>
          <p:cNvPr id="48" name="Picture 47">
            <a:extLst>
              <a:ext uri="{FF2B5EF4-FFF2-40B4-BE49-F238E27FC236}">
                <a16:creationId xmlns:a16="http://schemas.microsoft.com/office/drawing/2014/main" id="{E0C58C3B-8624-42FC-83BE-1F68091718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427" y="2435552"/>
            <a:ext cx="402337" cy="402337"/>
          </a:xfrm>
          <a:prstGeom prst="rect">
            <a:avLst/>
          </a:prstGeom>
        </p:spPr>
      </p:pic>
      <p:pic>
        <p:nvPicPr>
          <p:cNvPr id="50" name="Picture 49">
            <a:extLst>
              <a:ext uri="{FF2B5EF4-FFF2-40B4-BE49-F238E27FC236}">
                <a16:creationId xmlns:a16="http://schemas.microsoft.com/office/drawing/2014/main" id="{734260FB-9D81-44D6-B570-7233AFE3E6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0426" y="2916182"/>
            <a:ext cx="402337" cy="402337"/>
          </a:xfrm>
          <a:prstGeom prst="rect">
            <a:avLst/>
          </a:prstGeom>
        </p:spPr>
      </p:pic>
      <p:pic>
        <p:nvPicPr>
          <p:cNvPr id="52" name="Picture 51">
            <a:extLst>
              <a:ext uri="{FF2B5EF4-FFF2-40B4-BE49-F238E27FC236}">
                <a16:creationId xmlns:a16="http://schemas.microsoft.com/office/drawing/2014/main" id="{1B5C9C04-94F6-4BEF-A235-92865CC68F7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74155" y="997235"/>
            <a:ext cx="402337" cy="402337"/>
          </a:xfrm>
          <a:prstGeom prst="rect">
            <a:avLst/>
          </a:prstGeom>
        </p:spPr>
      </p:pic>
      <p:pic>
        <p:nvPicPr>
          <p:cNvPr id="54" name="Picture 53">
            <a:extLst>
              <a:ext uri="{FF2B5EF4-FFF2-40B4-BE49-F238E27FC236}">
                <a16:creationId xmlns:a16="http://schemas.microsoft.com/office/drawing/2014/main" id="{4C79AAF6-E3DA-4DAE-9241-DCDE3780136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874154" y="1477425"/>
            <a:ext cx="402337" cy="402337"/>
          </a:xfrm>
          <a:prstGeom prst="rect">
            <a:avLst/>
          </a:prstGeom>
        </p:spPr>
      </p:pic>
      <p:pic>
        <p:nvPicPr>
          <p:cNvPr id="55" name="Picture 54">
            <a:extLst>
              <a:ext uri="{FF2B5EF4-FFF2-40B4-BE49-F238E27FC236}">
                <a16:creationId xmlns:a16="http://schemas.microsoft.com/office/drawing/2014/main" id="{BD4A1B6D-E623-40A4-BDC9-EEE057AA356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874153" y="1957209"/>
            <a:ext cx="402337" cy="400051"/>
          </a:xfrm>
          <a:prstGeom prst="rect">
            <a:avLst/>
          </a:prstGeom>
        </p:spPr>
      </p:pic>
      <p:pic>
        <p:nvPicPr>
          <p:cNvPr id="56" name="Picture 55">
            <a:extLst>
              <a:ext uri="{FF2B5EF4-FFF2-40B4-BE49-F238E27FC236}">
                <a16:creationId xmlns:a16="http://schemas.microsoft.com/office/drawing/2014/main" id="{5CAAF797-E4B5-4F3C-9FE1-34148F623FA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874153" y="2434706"/>
            <a:ext cx="402337" cy="402337"/>
          </a:xfrm>
          <a:prstGeom prst="rect">
            <a:avLst/>
          </a:prstGeom>
        </p:spPr>
      </p:pic>
      <p:pic>
        <p:nvPicPr>
          <p:cNvPr id="57" name="Picture 56">
            <a:extLst>
              <a:ext uri="{FF2B5EF4-FFF2-40B4-BE49-F238E27FC236}">
                <a16:creationId xmlns:a16="http://schemas.microsoft.com/office/drawing/2014/main" id="{544BD572-4A52-4A3C-B66B-75B358440E5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874153" y="2914489"/>
            <a:ext cx="402337" cy="402337"/>
          </a:xfrm>
          <a:prstGeom prst="rect">
            <a:avLst/>
          </a:prstGeom>
        </p:spPr>
      </p:pic>
      <p:sp>
        <p:nvSpPr>
          <p:cNvPr id="38" name="Rectangle 37">
            <a:extLst>
              <a:ext uri="{FF2B5EF4-FFF2-40B4-BE49-F238E27FC236}">
                <a16:creationId xmlns:a16="http://schemas.microsoft.com/office/drawing/2014/main" id="{4F8701F8-3628-3243-B36A-E8C23658642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9" name="Title 11">
            <a:extLst>
              <a:ext uri="{FF2B5EF4-FFF2-40B4-BE49-F238E27FC236}">
                <a16:creationId xmlns:a16="http://schemas.microsoft.com/office/drawing/2014/main" id="{707B7404-AAE2-1A43-988B-7DE0D06A3A6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60" name="Picture 59">
            <a:extLst>
              <a:ext uri="{FF2B5EF4-FFF2-40B4-BE49-F238E27FC236}">
                <a16:creationId xmlns:a16="http://schemas.microsoft.com/office/drawing/2014/main" id="{C5329AD0-EFED-574A-AC74-7B9241B808D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275978289"/>
      </p:ext>
    </p:extLst>
  </p:cSld>
  <p:clrMapOvr>
    <a:masterClrMapping/>
  </p:clrMapOvr>
  <p:extLst>
    <p:ext uri="{DCECCB84-F9BA-43D5-87BE-67443E8EF086}">
      <p15:sldGuideLst xmlns:p15="http://schemas.microsoft.com/office/powerpoint/2012/main">
        <p15:guide id="10" pos="3878">
          <p15:clr>
            <a:srgbClr val="FBAE40"/>
          </p15:clr>
        </p15:guide>
        <p15:guide id="11" pos="397" userDrawn="1">
          <p15:clr>
            <a:srgbClr val="FBAE40"/>
          </p15:clr>
        </p15:guide>
        <p15:guide id="12" orient="horz" pos="378" userDrawn="1">
          <p15:clr>
            <a:srgbClr val="FBAE40"/>
          </p15:clr>
        </p15:guide>
        <p15:guide id="13" orient="horz" pos="923" userDrawn="1">
          <p15:clr>
            <a:srgbClr val="FBAE40"/>
          </p15:clr>
        </p15:guide>
        <p15:guide id="14" pos="1638" userDrawn="1">
          <p15:clr>
            <a:srgbClr val="FBAE40"/>
          </p15:clr>
        </p15:guide>
        <p15:guide id="15" pos="3578" userDrawn="1">
          <p15:clr>
            <a:srgbClr val="FBAE40"/>
          </p15:clr>
        </p15:guide>
        <p15:guide id="16" orient="horz" pos="1393" userDrawn="1">
          <p15:clr>
            <a:srgbClr val="FBAE40"/>
          </p15:clr>
        </p15:guide>
        <p15:guide id="17" pos="1877" userDrawn="1">
          <p15:clr>
            <a:srgbClr val="FBAE40"/>
          </p15:clr>
        </p15:guide>
        <p15:guide id="18" pos="1928" userDrawn="1">
          <p15:clr>
            <a:srgbClr val="FBAE40"/>
          </p15:clr>
        </p15:guide>
        <p15:guide id="20" pos="383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0238" y="544498"/>
            <a:ext cx="6196824" cy="569927"/>
          </a:xfrm>
          <a:prstGeom prst="rect">
            <a:avLst/>
          </a:prstGeom>
        </p:spPr>
        <p:txBody>
          <a:bodyPr vert="horz" lIns="91440" tIns="45720" rIns="91440" bIns="45720" rtlCol="0" anchor="ctr">
            <a:normAutofit/>
          </a:bodyPr>
          <a:lstStyle/>
          <a:p>
            <a:r>
              <a:rPr lang="en-US" dirty="0"/>
              <a:t>Click to add title</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Proxima Nova Rg" panose="02000506030000020004" pitchFamily="50" charset="0"/>
              </a:defRPr>
            </a:lvl1pPr>
          </a:lstStyle>
          <a:p>
            <a:fld id="{6E6F5B52-1A05-484E-BE74-C10EC951FF81}" type="datetime1">
              <a:rPr lang="en-IN" smtClean="0"/>
              <a:t>14-11-2021</a:t>
            </a:fld>
            <a:endParaRPr lang="en-IN"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Proxima Nova Rg" panose="02000506030000020004" pitchFamily="50" charset="0"/>
              </a:defRPr>
            </a:lvl1pPr>
          </a:lstStyle>
          <a:p>
            <a:fld id="{273EEA2F-D825-49D3-9C25-497F06EFD3F7}" type="slidenum">
              <a:rPr lang="en-IN" smtClean="0"/>
              <a:pPr/>
              <a:t>‹#›</a:t>
            </a:fld>
            <a:endParaRPr lang="en-IN" dirty="0"/>
          </a:p>
        </p:txBody>
      </p:sp>
      <p:pic>
        <p:nvPicPr>
          <p:cNvPr id="7" name="Picture 6">
            <a:extLst>
              <a:ext uri="{FF2B5EF4-FFF2-40B4-BE49-F238E27FC236}">
                <a16:creationId xmlns:a16="http://schemas.microsoft.com/office/drawing/2014/main" id="{D3333836-CD3B-4BE8-AAF1-88EE59E38E2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929762" y="209484"/>
            <a:ext cx="814046" cy="217219"/>
          </a:xfrm>
          <a:prstGeom prst="rect">
            <a:avLst/>
          </a:prstGeom>
        </p:spPr>
      </p:pic>
    </p:spTree>
    <p:extLst>
      <p:ext uri="{BB962C8B-B14F-4D97-AF65-F5344CB8AC3E}">
        <p14:creationId xmlns:p14="http://schemas.microsoft.com/office/powerpoint/2010/main" val="3969708414"/>
      </p:ext>
    </p:extLst>
  </p:cSld>
  <p:clrMap bg1="lt1" tx1="dk1" bg2="lt2" tx2="dk2" accent1="accent1" accent2="accent2" accent3="accent3" accent4="accent4" accent5="accent5" accent6="accent6" hlink="hlink" folHlink="folHlink"/>
  <p:sldLayoutIdLst>
    <p:sldLayoutId id="2147483718" r:id="rId1"/>
    <p:sldLayoutId id="2147483699" r:id="rId2"/>
    <p:sldLayoutId id="2147483700" r:id="rId3"/>
    <p:sldLayoutId id="2147483701" r:id="rId4"/>
    <p:sldLayoutId id="2147483702" r:id="rId5"/>
    <p:sldLayoutId id="2147483703" r:id="rId6"/>
    <p:sldLayoutId id="2147483704" r:id="rId7"/>
    <p:sldLayoutId id="2147483719" r:id="rId8"/>
    <p:sldLayoutId id="2147483706" r:id="rId9"/>
    <p:sldLayoutId id="2147483721" r:id="rId10"/>
    <p:sldLayoutId id="2147483708" r:id="rId11"/>
    <p:sldLayoutId id="2147483710" r:id="rId12"/>
    <p:sldLayoutId id="2147483711" r:id="rId13"/>
    <p:sldLayoutId id="2147483713" r:id="rId14"/>
    <p:sldLayoutId id="2147483712" r:id="rId15"/>
    <p:sldLayoutId id="2147483714" r:id="rId16"/>
    <p:sldLayoutId id="2147483715" r:id="rId17"/>
    <p:sldLayoutId id="2147483716" r:id="rId18"/>
    <p:sldLayoutId id="2147483717" r:id="rId19"/>
    <p:sldLayoutId id="2147483722" r:id="rId20"/>
  </p:sldLayoutIdLst>
  <p:hf hdr="0"/>
  <p:txStyles>
    <p:titleStyle>
      <a:lvl1pPr algn="l" defTabSz="685800" rtl="0" eaLnBrk="1" latinLnBrk="0" hangingPunct="1">
        <a:lnSpc>
          <a:spcPct val="90000"/>
        </a:lnSpc>
        <a:spcBef>
          <a:spcPct val="0"/>
        </a:spcBef>
        <a:buNone/>
        <a:defRPr sz="3600" kern="1200">
          <a:solidFill>
            <a:schemeClr val="tx1"/>
          </a:solidFill>
          <a:latin typeface="Neue Plak" panose="020B08040302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2.png"/><Relationship Id="rId4" Type="http://schemas.openxmlformats.org/officeDocument/2006/relationships/customXml" Target="../ink/ink7.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3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customXml" Target="../ink/ink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customXml" Target="../ink/ink5.xml"/></Relationships>
</file>

<file path=ppt/slides/_rels/slide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55037" y="2114911"/>
            <a:ext cx="6895272" cy="117198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US" sz="3200" dirty="0">
                <a:latin typeface="Proxima Nova Light" panose="02000506030000020004" pitchFamily="2" charset="77"/>
              </a:rPr>
              <a:t>Post-Graduate Diploma in ML/AI</a:t>
            </a:r>
            <a:endParaRPr lang="en-IN" sz="3200" dirty="0">
              <a:latin typeface="Proxima Nova Light" panose="02000506030000020004" pitchFamily="2" charset="77"/>
            </a:endParaRP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1" y="716037"/>
            <a:ext cx="2695698"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330D92EB-81BB-3B43-94C7-8FE4C43F772A}" type="datetime1">
              <a:rPr lang="en-IN" smtClean="0"/>
              <a:t>14-11-2021</a:t>
            </a:fld>
            <a:endParaRPr lang="en-IN" dirty="0"/>
          </a:p>
        </p:txBody>
      </p:sp>
      <p:sp>
        <p:nvSpPr>
          <p:cNvPr id="3" name="Slide Number Placeholder 2"/>
          <p:cNvSpPr>
            <a:spLocks noGrp="1"/>
          </p:cNvSpPr>
          <p:nvPr>
            <p:ph type="sldNum" sz="quarter" idx="12"/>
          </p:nvPr>
        </p:nvSpPr>
        <p:spPr/>
        <p:txBody>
          <a:bodyPr/>
          <a:lstStyle/>
          <a:p>
            <a:fld id="{273EEA2F-D825-49D3-9C25-497F06EFD3F7}" type="slidenum">
              <a:rPr lang="en-IN" smtClean="0"/>
              <a:pPr/>
              <a:t>1</a:t>
            </a:fld>
            <a:endParaRPr lang="en-IN" dirty="0"/>
          </a:p>
        </p:txBody>
      </p:sp>
    </p:spTree>
    <p:extLst>
      <p:ext uri="{BB962C8B-B14F-4D97-AF65-F5344CB8AC3E}">
        <p14:creationId xmlns:p14="http://schemas.microsoft.com/office/powerpoint/2010/main" val="254100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14-11-2021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10</a:t>
            </a:fld>
            <a:endParaRPr lang="en-IN"/>
          </a:p>
        </p:txBody>
      </p:sp>
      <p:sp>
        <p:nvSpPr>
          <p:cNvPr id="5" name="Title 4"/>
          <p:cNvSpPr>
            <a:spLocks noGrp="1"/>
          </p:cNvSpPr>
          <p:nvPr>
            <p:ph type="title"/>
          </p:nvPr>
        </p:nvSpPr>
        <p:spPr>
          <a:xfrm>
            <a:off x="316679" y="121966"/>
            <a:ext cx="6288426" cy="382564"/>
          </a:xfrm>
        </p:spPr>
        <p:txBody>
          <a:bodyPr/>
          <a:lstStyle/>
          <a:p>
            <a:r>
              <a:rPr lang="en-US" b="1" dirty="0"/>
              <a:t>Q-Learning</a:t>
            </a:r>
            <a:endParaRPr lang="en-US" dirty="0"/>
          </a:p>
        </p:txBody>
      </p:sp>
      <p:sp>
        <p:nvSpPr>
          <p:cNvPr id="6" name="Rectangle 5"/>
          <p:cNvSpPr/>
          <p:nvPr/>
        </p:nvSpPr>
        <p:spPr>
          <a:xfrm>
            <a:off x="484812" y="799376"/>
            <a:ext cx="8030538" cy="923330"/>
          </a:xfrm>
          <a:prstGeom prst="rect">
            <a:avLst/>
          </a:prstGeom>
        </p:spPr>
        <p:txBody>
          <a:bodyPr wrap="square">
            <a:spAutoFit/>
          </a:bodyPr>
          <a:lstStyle/>
          <a:p>
            <a:r>
              <a:rPr lang="en-US" dirty="0">
                <a:solidFill>
                  <a:srgbClr val="333333"/>
                </a:solidFill>
                <a:latin typeface="Merriweather"/>
              </a:rPr>
              <a:t>In Q-learning, you do </a:t>
            </a:r>
            <a:r>
              <a:rPr lang="en-US" b="1" dirty="0">
                <a:solidFill>
                  <a:srgbClr val="333333"/>
                </a:solidFill>
                <a:latin typeface="Merriweather"/>
              </a:rPr>
              <a:t>max-update</a:t>
            </a:r>
            <a:r>
              <a:rPr lang="en-US" dirty="0">
                <a:solidFill>
                  <a:srgbClr val="333333"/>
                </a:solidFill>
                <a:latin typeface="Merriweather"/>
              </a:rPr>
              <a:t>. After taking action </a:t>
            </a:r>
            <a:r>
              <a:rPr lang="en-US" dirty="0">
                <a:solidFill>
                  <a:srgbClr val="333333"/>
                </a:solidFill>
                <a:latin typeface="MJXc-TeX-math-I"/>
              </a:rPr>
              <a:t>a</a:t>
            </a:r>
            <a:r>
              <a:rPr lang="en-US" dirty="0">
                <a:solidFill>
                  <a:srgbClr val="333333"/>
                </a:solidFill>
                <a:latin typeface="Merriweather"/>
              </a:rPr>
              <a:t> from state s, you get an immediate reward of </a:t>
            </a:r>
            <a:r>
              <a:rPr lang="en-US" dirty="0">
                <a:solidFill>
                  <a:srgbClr val="333333"/>
                </a:solidFill>
                <a:latin typeface="MJXc-TeX-math-I"/>
              </a:rPr>
              <a:t>r</a:t>
            </a:r>
            <a:r>
              <a:rPr lang="en-US" dirty="0">
                <a:solidFill>
                  <a:srgbClr val="333333"/>
                </a:solidFill>
                <a:latin typeface="Merriweather"/>
              </a:rPr>
              <a:t> and land in a new state </a:t>
            </a:r>
            <a:r>
              <a:rPr lang="en-US" dirty="0">
                <a:solidFill>
                  <a:srgbClr val="333333"/>
                </a:solidFill>
                <a:latin typeface="MJXc-TeX-math-I"/>
              </a:rPr>
              <a:t>s</a:t>
            </a:r>
            <a:r>
              <a:rPr lang="en-US" dirty="0">
                <a:solidFill>
                  <a:srgbClr val="333333"/>
                </a:solidFill>
                <a:latin typeface="MJXc-TeX-main-R"/>
              </a:rPr>
              <a:t>′</a:t>
            </a:r>
            <a:r>
              <a:rPr lang="en-US" dirty="0">
                <a:solidFill>
                  <a:srgbClr val="333333"/>
                </a:solidFill>
                <a:latin typeface="Merriweather"/>
              </a:rPr>
              <a:t>. From </a:t>
            </a:r>
            <a:r>
              <a:rPr lang="en-US" dirty="0">
                <a:solidFill>
                  <a:srgbClr val="333333"/>
                </a:solidFill>
                <a:latin typeface="MJXc-TeX-math-I"/>
              </a:rPr>
              <a:t>s</a:t>
            </a:r>
            <a:r>
              <a:rPr lang="en-US" dirty="0">
                <a:solidFill>
                  <a:srgbClr val="333333"/>
                </a:solidFill>
                <a:latin typeface="MJXc-TeX-main-R"/>
              </a:rPr>
              <a:t>′</a:t>
            </a:r>
            <a:r>
              <a:rPr lang="en-US" dirty="0">
                <a:solidFill>
                  <a:srgbClr val="333333"/>
                </a:solidFill>
                <a:latin typeface="Merriweather"/>
              </a:rPr>
              <a:t>, you take the most greedy action, i.e., the action with the highest q-value.</a:t>
            </a:r>
            <a:endParaRPr lang="en-US" dirty="0"/>
          </a:p>
        </p:txBody>
      </p:sp>
      <p:pic>
        <p:nvPicPr>
          <p:cNvPr id="7" name="Picture 6"/>
          <p:cNvPicPr>
            <a:picLocks noChangeAspect="1"/>
          </p:cNvPicPr>
          <p:nvPr/>
        </p:nvPicPr>
        <p:blipFill>
          <a:blip r:embed="rId2"/>
          <a:stretch>
            <a:fillRect/>
          </a:stretch>
        </p:blipFill>
        <p:spPr>
          <a:xfrm>
            <a:off x="2395055" y="1959435"/>
            <a:ext cx="4210050" cy="371475"/>
          </a:xfrm>
          <a:prstGeom prst="rect">
            <a:avLst/>
          </a:prstGeom>
        </p:spPr>
      </p:pic>
      <p:pic>
        <p:nvPicPr>
          <p:cNvPr id="8" name="Picture 7"/>
          <p:cNvPicPr>
            <a:picLocks noChangeAspect="1"/>
          </p:cNvPicPr>
          <p:nvPr/>
        </p:nvPicPr>
        <p:blipFill>
          <a:blip r:embed="rId3"/>
          <a:stretch>
            <a:fillRect/>
          </a:stretch>
        </p:blipFill>
        <p:spPr>
          <a:xfrm>
            <a:off x="2075968" y="2763274"/>
            <a:ext cx="4848225" cy="1571625"/>
          </a:xfrm>
          <a:prstGeom prst="rect">
            <a:avLst/>
          </a:prstGeom>
        </p:spPr>
      </p:pic>
    </p:spTree>
    <p:extLst>
      <p:ext uri="{BB962C8B-B14F-4D97-AF65-F5344CB8AC3E}">
        <p14:creationId xmlns:p14="http://schemas.microsoft.com/office/powerpoint/2010/main" val="114208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E25845-7AE2-4F1E-A765-95EC643F331A}"/>
              </a:ext>
            </a:extLst>
          </p:cNvPr>
          <p:cNvSpPr>
            <a:spLocks noGrp="1"/>
          </p:cNvSpPr>
          <p:nvPr>
            <p:ph type="dt" sz="half" idx="10"/>
          </p:nvPr>
        </p:nvSpPr>
        <p:spPr/>
        <p:txBody>
          <a:bodyPr/>
          <a:lstStyle/>
          <a:p>
            <a:fld id="{9E6D2E29-3933-614D-82C7-D215195ADAE0}" type="datetime1">
              <a:rPr lang="en-IN" smtClean="0"/>
              <a:t>14-11-2021</a:t>
            </a:fld>
            <a:endParaRPr lang="en-IN"/>
          </a:p>
        </p:txBody>
      </p:sp>
      <p:sp>
        <p:nvSpPr>
          <p:cNvPr id="3" name="Slide Number Placeholder 2">
            <a:extLst>
              <a:ext uri="{FF2B5EF4-FFF2-40B4-BE49-F238E27FC236}">
                <a16:creationId xmlns:a16="http://schemas.microsoft.com/office/drawing/2014/main" id="{4E6541C2-921C-4589-8B30-0DA9128C0E06}"/>
              </a:ext>
            </a:extLst>
          </p:cNvPr>
          <p:cNvSpPr>
            <a:spLocks noGrp="1"/>
          </p:cNvSpPr>
          <p:nvPr>
            <p:ph type="sldNum" sz="quarter" idx="12"/>
          </p:nvPr>
        </p:nvSpPr>
        <p:spPr/>
        <p:txBody>
          <a:bodyPr/>
          <a:lstStyle/>
          <a:p>
            <a:fld id="{273EEA2F-D825-49D3-9C25-497F06EFD3F7}" type="slidenum">
              <a:rPr lang="en-IN" smtClean="0"/>
              <a:t>11</a:t>
            </a:fld>
            <a:endParaRPr lang="en-IN" dirty="0"/>
          </a:p>
        </p:txBody>
      </p:sp>
      <p:sp>
        <p:nvSpPr>
          <p:cNvPr id="5" name="Title 4">
            <a:extLst>
              <a:ext uri="{FF2B5EF4-FFF2-40B4-BE49-F238E27FC236}">
                <a16:creationId xmlns:a16="http://schemas.microsoft.com/office/drawing/2014/main" id="{D8DC5A33-E265-484B-A20F-8B124789E95E}"/>
              </a:ext>
            </a:extLst>
          </p:cNvPr>
          <p:cNvSpPr>
            <a:spLocks noGrp="1"/>
          </p:cNvSpPr>
          <p:nvPr>
            <p:ph type="title"/>
          </p:nvPr>
        </p:nvSpPr>
        <p:spPr/>
        <p:txBody>
          <a:bodyPr/>
          <a:lstStyle/>
          <a:p>
            <a:r>
              <a:rPr lang="en-US" dirty="0"/>
              <a:t>Why Deep Q - Learning </a:t>
            </a:r>
            <a:endParaRPr lang="en-IN" dirty="0"/>
          </a:p>
        </p:txBody>
      </p:sp>
      <p:sp>
        <p:nvSpPr>
          <p:cNvPr id="6" name="Rectangle 5">
            <a:extLst>
              <a:ext uri="{FF2B5EF4-FFF2-40B4-BE49-F238E27FC236}">
                <a16:creationId xmlns:a16="http://schemas.microsoft.com/office/drawing/2014/main" id="{FB4E7990-2CD0-4E83-9253-4C4F4A66950C}"/>
              </a:ext>
            </a:extLst>
          </p:cNvPr>
          <p:cNvSpPr/>
          <p:nvPr/>
        </p:nvSpPr>
        <p:spPr>
          <a:xfrm>
            <a:off x="446568" y="866181"/>
            <a:ext cx="8250864" cy="3785652"/>
          </a:xfrm>
          <a:prstGeom prst="rect">
            <a:avLst/>
          </a:prstGeom>
        </p:spPr>
        <p:txBody>
          <a:bodyPr wrap="square">
            <a:spAutoFit/>
          </a:bodyPr>
          <a:lstStyle/>
          <a:p>
            <a:r>
              <a:rPr lang="en-US" sz="1600" dirty="0">
                <a:solidFill>
                  <a:srgbClr val="595858"/>
                </a:solidFill>
                <a:latin typeface="roboto" panose="02000000000000000000" pitchFamily="2" charset="0"/>
              </a:rPr>
              <a:t>Q-learning is a simple yet quite powerful algorithm to create a good agent. This helps the agent figure out exactly which action to perform.</a:t>
            </a:r>
          </a:p>
          <a:p>
            <a:endParaRPr lang="en-US" sz="1600" dirty="0">
              <a:solidFill>
                <a:srgbClr val="595858"/>
              </a:solidFill>
              <a:latin typeface="roboto" panose="02000000000000000000" pitchFamily="2" charset="0"/>
            </a:endParaRPr>
          </a:p>
          <a:p>
            <a:pPr marL="285750" indent="-285750">
              <a:buFont typeface="Arial" panose="020B0604020202020204" pitchFamily="34" charset="0"/>
              <a:buChar char="•"/>
            </a:pPr>
            <a:r>
              <a:rPr lang="en-US" sz="1600" dirty="0">
                <a:solidFill>
                  <a:srgbClr val="00B050"/>
                </a:solidFill>
                <a:latin typeface="roboto" panose="02000000000000000000" pitchFamily="2" charset="0"/>
              </a:rPr>
              <a:t>But what if this Q-table is too long? Things will quickly get out of control!</a:t>
            </a:r>
          </a:p>
          <a:p>
            <a:pPr marL="285750" indent="-285750">
              <a:buFont typeface="Arial" panose="020B0604020202020204" pitchFamily="34" charset="0"/>
              <a:buChar char="•"/>
            </a:pPr>
            <a:r>
              <a:rPr lang="en-US" sz="1600" dirty="0">
                <a:solidFill>
                  <a:srgbClr val="00B050"/>
                </a:solidFill>
                <a:latin typeface="roboto" panose="02000000000000000000" pitchFamily="2" charset="0"/>
              </a:rPr>
              <a:t>And what about the new states?</a:t>
            </a:r>
          </a:p>
          <a:p>
            <a:endParaRPr lang="en-US" sz="1600" dirty="0">
              <a:solidFill>
                <a:srgbClr val="595858"/>
              </a:solidFill>
              <a:latin typeface="roboto" panose="02000000000000000000" pitchFamily="2" charset="0"/>
            </a:endParaRPr>
          </a:p>
          <a:p>
            <a:r>
              <a:rPr lang="en-US" sz="1600" dirty="0">
                <a:solidFill>
                  <a:srgbClr val="595858"/>
                </a:solidFill>
                <a:latin typeface="roboto" panose="02000000000000000000" pitchFamily="2" charset="0"/>
              </a:rPr>
              <a:t>This presents two problems:</a:t>
            </a:r>
          </a:p>
          <a:p>
            <a:r>
              <a:rPr lang="en-US" sz="1600" dirty="0">
                <a:solidFill>
                  <a:srgbClr val="FF0000"/>
                </a:solidFill>
                <a:latin typeface="roboto" panose="02000000000000000000" pitchFamily="2" charset="0"/>
              </a:rPr>
              <a:t>First, </a:t>
            </a:r>
            <a:r>
              <a:rPr lang="en-US" sz="1600" dirty="0">
                <a:solidFill>
                  <a:srgbClr val="595858"/>
                </a:solidFill>
                <a:latin typeface="roboto" panose="02000000000000000000" pitchFamily="2" charset="0"/>
              </a:rPr>
              <a:t>the amount of memory required to save and update that table would increase as the number of states increases</a:t>
            </a:r>
          </a:p>
          <a:p>
            <a:endParaRPr lang="en-US" sz="1600" dirty="0">
              <a:solidFill>
                <a:srgbClr val="595858"/>
              </a:solidFill>
              <a:latin typeface="roboto" panose="02000000000000000000" pitchFamily="2" charset="0"/>
            </a:endParaRPr>
          </a:p>
          <a:p>
            <a:r>
              <a:rPr lang="en-US" sz="1600" dirty="0">
                <a:solidFill>
                  <a:srgbClr val="FF0000"/>
                </a:solidFill>
                <a:latin typeface="roboto" panose="02000000000000000000" pitchFamily="2" charset="0"/>
              </a:rPr>
              <a:t>Second, </a:t>
            </a:r>
            <a:r>
              <a:rPr lang="en-US" sz="1600" dirty="0">
                <a:solidFill>
                  <a:srgbClr val="595858"/>
                </a:solidFill>
                <a:latin typeface="roboto" panose="02000000000000000000" pitchFamily="2" charset="0"/>
              </a:rPr>
              <a:t>the amount of time required to explore each state to create the required Q-table would be unrealistic</a:t>
            </a:r>
          </a:p>
          <a:p>
            <a:endParaRPr lang="en-US" sz="1600" dirty="0">
              <a:solidFill>
                <a:srgbClr val="595858"/>
              </a:solidFill>
              <a:latin typeface="roboto" panose="02000000000000000000" pitchFamily="2" charset="0"/>
            </a:endParaRPr>
          </a:p>
          <a:p>
            <a:r>
              <a:rPr lang="en-US" sz="1600" dirty="0">
                <a:solidFill>
                  <a:srgbClr val="595858"/>
                </a:solidFill>
                <a:latin typeface="roboto" panose="02000000000000000000" pitchFamily="2" charset="0"/>
              </a:rPr>
              <a:t>So, what if we approximate these Q-values with machine learning models such as a neural network? Well, this was the idea behind DeepMind’s algorithm </a:t>
            </a:r>
            <a:r>
              <a:rPr lang="en-US" sz="1600" dirty="0">
                <a:sym typeface="Wingdings" panose="05000000000000000000" pitchFamily="2" charset="2"/>
              </a:rPr>
              <a:t></a:t>
            </a:r>
            <a:endParaRPr lang="en-US" sz="1600" b="0" i="0" dirty="0">
              <a:effectLst/>
              <a:latin typeface="roboto" panose="02000000000000000000" pitchFamily="2" charset="0"/>
            </a:endParaRPr>
          </a:p>
        </p:txBody>
      </p:sp>
    </p:spTree>
    <p:extLst>
      <p:ext uri="{BB962C8B-B14F-4D97-AF65-F5344CB8AC3E}">
        <p14:creationId xmlns:p14="http://schemas.microsoft.com/office/powerpoint/2010/main" val="2845541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14-11-2021</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12</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2</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14-11-2021</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3" name="Rectangle 2">
            <a:extLst>
              <a:ext uri="{FF2B5EF4-FFF2-40B4-BE49-F238E27FC236}">
                <a16:creationId xmlns:a16="http://schemas.microsoft.com/office/drawing/2014/main" id="{DB67FF98-7761-4647-B36D-42A35908FF22}"/>
              </a:ext>
            </a:extLst>
          </p:cNvPr>
          <p:cNvSpPr/>
          <p:nvPr/>
        </p:nvSpPr>
        <p:spPr>
          <a:xfrm>
            <a:off x="508835" y="925145"/>
            <a:ext cx="8126325" cy="2800767"/>
          </a:xfrm>
          <a:prstGeom prst="rect">
            <a:avLst/>
          </a:prstGeom>
        </p:spPr>
        <p:txBody>
          <a:bodyPr wrap="square">
            <a:spAutoFit/>
          </a:bodyPr>
          <a:lstStyle/>
          <a:p>
            <a:r>
              <a:rPr lang="en-US" dirty="0">
                <a:latin typeface="Lato"/>
              </a:rPr>
              <a:t>Suppose the probability of taking an action as 0.1 in the current state. Which action did you take in the 'current state’? </a:t>
            </a:r>
          </a:p>
          <a:p>
            <a:pPr algn="ctr"/>
            <a:r>
              <a:rPr lang="en-US" sz="1600" b="1" dirty="0">
                <a:latin typeface="Lato"/>
              </a:rPr>
              <a:t>S  = </a:t>
            </a:r>
            <a:r>
              <a:rPr lang="en-US" sz="1600" b="1" dirty="0">
                <a:solidFill>
                  <a:srgbClr val="F5333F"/>
                </a:solidFill>
                <a:latin typeface="Lato"/>
              </a:rPr>
              <a:t>[0, 6, 13, 2]    </a:t>
            </a:r>
            <a:r>
              <a:rPr lang="en-US" sz="1600" b="1" dirty="0">
                <a:latin typeface="Lato"/>
              </a:rPr>
              <a:t>Epsilon = </a:t>
            </a:r>
            <a:r>
              <a:rPr lang="en-US" sz="1600" b="1" dirty="0">
                <a:solidFill>
                  <a:srgbClr val="F5333F"/>
                </a:solidFill>
                <a:latin typeface="Lato"/>
              </a:rPr>
              <a:t>0.2</a:t>
            </a:r>
            <a:endParaRPr lang="en-US" sz="1600" b="1" dirty="0">
              <a:latin typeface="Lato"/>
            </a:endParaRPr>
          </a:p>
          <a:p>
            <a:endParaRPr lang="en-US" sz="1600" dirty="0">
              <a:latin typeface="Lato"/>
            </a:endParaRPr>
          </a:p>
          <a:p>
            <a:r>
              <a:rPr lang="en-US" dirty="0">
                <a:latin typeface="Lato"/>
              </a:rPr>
              <a:t>The Q-values for the next state for the </a:t>
            </a:r>
            <a:r>
              <a:rPr lang="en-US" b="1" dirty="0">
                <a:solidFill>
                  <a:srgbClr val="F5333F"/>
                </a:solidFill>
                <a:latin typeface="Lato"/>
              </a:rPr>
              <a:t>3</a:t>
            </a:r>
            <a:r>
              <a:rPr lang="en-US" dirty="0">
                <a:latin typeface="Lato"/>
              </a:rPr>
              <a:t> possible actions are </a:t>
            </a:r>
            <a:r>
              <a:rPr lang="en-US" b="1" dirty="0">
                <a:solidFill>
                  <a:srgbClr val="F5333F"/>
                </a:solidFill>
                <a:latin typeface="Lato"/>
              </a:rPr>
              <a:t>[30, 60, 50]</a:t>
            </a:r>
          </a:p>
          <a:p>
            <a:endParaRPr lang="en-US" dirty="0">
              <a:solidFill>
                <a:srgbClr val="F5333F"/>
              </a:solidFill>
              <a:latin typeface="Lato"/>
            </a:endParaRPr>
          </a:p>
          <a:p>
            <a:r>
              <a:rPr lang="en-US" dirty="0">
                <a:latin typeface="Lato"/>
              </a:rPr>
              <a:t>( A ) 1</a:t>
            </a:r>
          </a:p>
          <a:p>
            <a:r>
              <a:rPr lang="en-US" dirty="0">
                <a:latin typeface="Lato"/>
              </a:rPr>
              <a:t>( B ) 2</a:t>
            </a:r>
          </a:p>
          <a:p>
            <a:r>
              <a:rPr lang="en-US" dirty="0">
                <a:latin typeface="Lato"/>
              </a:rPr>
              <a:t>( C ) 3</a:t>
            </a:r>
          </a:p>
          <a:p>
            <a:r>
              <a:rPr lang="en-US" dirty="0">
                <a:latin typeface="Lato"/>
              </a:rPr>
              <a:t>( D ) Any of the above </a:t>
            </a:r>
          </a:p>
        </p:txBody>
      </p:sp>
    </p:spTree>
    <p:extLst>
      <p:ext uri="{BB962C8B-B14F-4D97-AF65-F5344CB8AC3E}">
        <p14:creationId xmlns:p14="http://schemas.microsoft.com/office/powerpoint/2010/main" val="94987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14-11-2021</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13</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2 (Solution) </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14-11-2021</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3" name="Rectangle 2">
            <a:extLst>
              <a:ext uri="{FF2B5EF4-FFF2-40B4-BE49-F238E27FC236}">
                <a16:creationId xmlns:a16="http://schemas.microsoft.com/office/drawing/2014/main" id="{DB67FF98-7761-4647-B36D-42A35908FF22}"/>
              </a:ext>
            </a:extLst>
          </p:cNvPr>
          <p:cNvSpPr/>
          <p:nvPr/>
        </p:nvSpPr>
        <p:spPr>
          <a:xfrm>
            <a:off x="508835" y="925145"/>
            <a:ext cx="8126325" cy="2800767"/>
          </a:xfrm>
          <a:prstGeom prst="rect">
            <a:avLst/>
          </a:prstGeom>
        </p:spPr>
        <p:txBody>
          <a:bodyPr wrap="square">
            <a:spAutoFit/>
          </a:bodyPr>
          <a:lstStyle/>
          <a:p>
            <a:r>
              <a:rPr lang="en-US" dirty="0">
                <a:latin typeface="Lato"/>
              </a:rPr>
              <a:t>Suppose the probability of taking an action as 0.1 in the current state. Which action did you take in the 'current state’? </a:t>
            </a:r>
          </a:p>
          <a:p>
            <a:pPr algn="ctr"/>
            <a:r>
              <a:rPr lang="en-US" sz="1600" b="1" dirty="0">
                <a:latin typeface="Lato"/>
              </a:rPr>
              <a:t>S  = </a:t>
            </a:r>
            <a:r>
              <a:rPr lang="en-US" sz="1600" b="1" dirty="0">
                <a:solidFill>
                  <a:srgbClr val="F5333F"/>
                </a:solidFill>
                <a:latin typeface="Lato"/>
              </a:rPr>
              <a:t>[0, 6, 13, 2]  </a:t>
            </a:r>
            <a:r>
              <a:rPr lang="en-US" sz="1600" b="1" dirty="0">
                <a:latin typeface="Lato"/>
              </a:rPr>
              <a:t>Epsilon = </a:t>
            </a:r>
            <a:r>
              <a:rPr lang="en-US" sz="1600" b="1" dirty="0">
                <a:solidFill>
                  <a:srgbClr val="F5333F"/>
                </a:solidFill>
                <a:latin typeface="Lato"/>
              </a:rPr>
              <a:t>0.2</a:t>
            </a:r>
            <a:endParaRPr lang="en-US" sz="1600" b="1" dirty="0">
              <a:latin typeface="Lato"/>
            </a:endParaRPr>
          </a:p>
          <a:p>
            <a:endParaRPr lang="en-US" sz="1600" dirty="0">
              <a:latin typeface="Lato"/>
            </a:endParaRPr>
          </a:p>
          <a:p>
            <a:r>
              <a:rPr lang="en-US" dirty="0">
                <a:latin typeface="Lato"/>
              </a:rPr>
              <a:t>The Q-values for the next state for the </a:t>
            </a:r>
            <a:r>
              <a:rPr lang="en-US" b="1" dirty="0">
                <a:solidFill>
                  <a:srgbClr val="F5333F"/>
                </a:solidFill>
                <a:latin typeface="Lato"/>
              </a:rPr>
              <a:t>3</a:t>
            </a:r>
            <a:r>
              <a:rPr lang="en-US" dirty="0">
                <a:latin typeface="Lato"/>
              </a:rPr>
              <a:t> possible actions are </a:t>
            </a:r>
            <a:r>
              <a:rPr lang="en-US" b="1" dirty="0">
                <a:solidFill>
                  <a:srgbClr val="F5333F"/>
                </a:solidFill>
                <a:latin typeface="Lato"/>
              </a:rPr>
              <a:t>[30, 60, 50]</a:t>
            </a:r>
          </a:p>
          <a:p>
            <a:endParaRPr lang="en-US" dirty="0">
              <a:solidFill>
                <a:srgbClr val="F5333F"/>
              </a:solidFill>
              <a:latin typeface="Lato"/>
            </a:endParaRPr>
          </a:p>
          <a:p>
            <a:r>
              <a:rPr lang="en-US" dirty="0">
                <a:latin typeface="Lato"/>
              </a:rPr>
              <a:t>( A ) 1</a:t>
            </a:r>
          </a:p>
          <a:p>
            <a:r>
              <a:rPr lang="en-US" dirty="0">
                <a:latin typeface="Lato"/>
              </a:rPr>
              <a:t>( B ) 2</a:t>
            </a:r>
          </a:p>
          <a:p>
            <a:r>
              <a:rPr lang="en-US" dirty="0">
                <a:latin typeface="Lato"/>
              </a:rPr>
              <a:t>( C ) 3</a:t>
            </a:r>
          </a:p>
          <a:p>
            <a:r>
              <a:rPr lang="en-US" b="1" dirty="0">
                <a:solidFill>
                  <a:srgbClr val="F5333F"/>
                </a:solidFill>
                <a:latin typeface="Lato"/>
              </a:rPr>
              <a:t>( D ) Any of the above </a:t>
            </a:r>
          </a:p>
        </p:txBody>
      </p:sp>
      <p:sp>
        <p:nvSpPr>
          <p:cNvPr id="2" name="Rectangle 1">
            <a:extLst>
              <a:ext uri="{FF2B5EF4-FFF2-40B4-BE49-F238E27FC236}">
                <a16:creationId xmlns:a16="http://schemas.microsoft.com/office/drawing/2014/main" id="{2EBF3695-70BD-4B93-9343-7172D2CB3A7D}"/>
              </a:ext>
            </a:extLst>
          </p:cNvPr>
          <p:cNvSpPr/>
          <p:nvPr/>
        </p:nvSpPr>
        <p:spPr>
          <a:xfrm>
            <a:off x="508835" y="4216752"/>
            <a:ext cx="8126325" cy="338554"/>
          </a:xfrm>
          <a:prstGeom prst="rect">
            <a:avLst/>
          </a:prstGeom>
        </p:spPr>
        <p:txBody>
          <a:bodyPr wrap="square">
            <a:spAutoFit/>
          </a:bodyPr>
          <a:lstStyle/>
          <a:p>
            <a:r>
              <a:rPr lang="en-US" sz="1600" b="1" i="1" dirty="0">
                <a:latin typeface="Lato"/>
              </a:rPr>
              <a:t>Since the prob 0.1 is lesser than the value of ε=0.2, we will take random action.</a:t>
            </a:r>
            <a:endParaRPr lang="en-IN" sz="1600" b="1" dirty="0"/>
          </a:p>
        </p:txBody>
      </p:sp>
    </p:spTree>
    <p:extLst>
      <p:ext uri="{BB962C8B-B14F-4D97-AF65-F5344CB8AC3E}">
        <p14:creationId xmlns:p14="http://schemas.microsoft.com/office/powerpoint/2010/main" val="1298856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F5646C-6B9F-49C2-950A-3F569E1111A0}"/>
              </a:ext>
            </a:extLst>
          </p:cNvPr>
          <p:cNvSpPr>
            <a:spLocks noGrp="1"/>
          </p:cNvSpPr>
          <p:nvPr>
            <p:ph type="dt" sz="half" idx="10"/>
          </p:nvPr>
        </p:nvSpPr>
        <p:spPr/>
        <p:txBody>
          <a:bodyPr/>
          <a:lstStyle/>
          <a:p>
            <a:fld id="{9E6D2E29-3933-614D-82C7-D215195ADAE0}" type="datetime1">
              <a:rPr lang="en-IN" smtClean="0"/>
              <a:t>14-11-2021</a:t>
            </a:fld>
            <a:endParaRPr lang="en-IN"/>
          </a:p>
        </p:txBody>
      </p:sp>
      <p:sp>
        <p:nvSpPr>
          <p:cNvPr id="3" name="Slide Number Placeholder 2">
            <a:extLst>
              <a:ext uri="{FF2B5EF4-FFF2-40B4-BE49-F238E27FC236}">
                <a16:creationId xmlns:a16="http://schemas.microsoft.com/office/drawing/2014/main" id="{B3C29990-CADB-470A-B28A-2A66ADFF3104}"/>
              </a:ext>
            </a:extLst>
          </p:cNvPr>
          <p:cNvSpPr>
            <a:spLocks noGrp="1"/>
          </p:cNvSpPr>
          <p:nvPr>
            <p:ph type="sldNum" sz="quarter" idx="12"/>
          </p:nvPr>
        </p:nvSpPr>
        <p:spPr/>
        <p:txBody>
          <a:bodyPr/>
          <a:lstStyle/>
          <a:p>
            <a:fld id="{273EEA2F-D825-49D3-9C25-497F06EFD3F7}" type="slidenum">
              <a:rPr lang="en-IN" smtClean="0"/>
              <a:t>14</a:t>
            </a:fld>
            <a:endParaRPr lang="en-IN"/>
          </a:p>
        </p:txBody>
      </p:sp>
      <p:sp>
        <p:nvSpPr>
          <p:cNvPr id="5" name="Title 4">
            <a:extLst>
              <a:ext uri="{FF2B5EF4-FFF2-40B4-BE49-F238E27FC236}">
                <a16:creationId xmlns:a16="http://schemas.microsoft.com/office/drawing/2014/main" id="{460CAF56-5EC8-4448-A275-9D186AC4DE79}"/>
              </a:ext>
            </a:extLst>
          </p:cNvPr>
          <p:cNvSpPr>
            <a:spLocks noGrp="1"/>
          </p:cNvSpPr>
          <p:nvPr>
            <p:ph type="title"/>
          </p:nvPr>
        </p:nvSpPr>
        <p:spPr>
          <a:xfrm>
            <a:off x="316679" y="121966"/>
            <a:ext cx="7094214" cy="382564"/>
          </a:xfrm>
        </p:spPr>
        <p:txBody>
          <a:bodyPr/>
          <a:lstStyle/>
          <a:p>
            <a:r>
              <a:rPr lang="en-IN" dirty="0"/>
              <a:t>Q-learning pseudocode</a:t>
            </a:r>
          </a:p>
        </p:txBody>
      </p:sp>
      <p:pic>
        <p:nvPicPr>
          <p:cNvPr id="7" name="Picture 6">
            <a:extLst>
              <a:ext uri="{FF2B5EF4-FFF2-40B4-BE49-F238E27FC236}">
                <a16:creationId xmlns:a16="http://schemas.microsoft.com/office/drawing/2014/main" id="{37972D9D-5C44-4DF4-8BE5-A9B9D63CD223}"/>
              </a:ext>
            </a:extLst>
          </p:cNvPr>
          <p:cNvPicPr>
            <a:picLocks noChangeAspect="1"/>
          </p:cNvPicPr>
          <p:nvPr/>
        </p:nvPicPr>
        <p:blipFill>
          <a:blip r:embed="rId2"/>
          <a:stretch>
            <a:fillRect/>
          </a:stretch>
        </p:blipFill>
        <p:spPr>
          <a:xfrm>
            <a:off x="664715" y="970178"/>
            <a:ext cx="6459058" cy="3628031"/>
          </a:xfrm>
          <a:prstGeom prst="rect">
            <a:avLst/>
          </a:prstGeom>
        </p:spPr>
      </p:pic>
      <p:pic>
        <p:nvPicPr>
          <p:cNvPr id="3076" name="Picture 4">
            <a:extLst>
              <a:ext uri="{FF2B5EF4-FFF2-40B4-BE49-F238E27FC236}">
                <a16:creationId xmlns:a16="http://schemas.microsoft.com/office/drawing/2014/main" id="{DEE99DD6-3051-4436-A4C4-F19C8459E722}"/>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790" y="1531089"/>
            <a:ext cx="2069560" cy="13704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03A1F18C-AC6F-482C-B06D-76F49E6A46E1}"/>
                  </a:ext>
                </a:extLst>
              </p14:cNvPr>
              <p14:cNvContentPartPr/>
              <p14:nvPr/>
            </p14:nvContentPartPr>
            <p14:xfrm>
              <a:off x="123480" y="773640"/>
              <a:ext cx="9017280" cy="3735360"/>
            </p14:xfrm>
          </p:contentPart>
        </mc:Choice>
        <mc:Fallback>
          <p:pic>
            <p:nvPicPr>
              <p:cNvPr id="6" name="Ink 5">
                <a:extLst>
                  <a:ext uri="{FF2B5EF4-FFF2-40B4-BE49-F238E27FC236}">
                    <a16:creationId xmlns:a16="http://schemas.microsoft.com/office/drawing/2014/main" id="{03A1F18C-AC6F-482C-B06D-76F49E6A46E1}"/>
                  </a:ext>
                </a:extLst>
              </p:cNvPr>
              <p:cNvPicPr/>
              <p:nvPr/>
            </p:nvPicPr>
            <p:blipFill>
              <a:blip r:embed="rId5"/>
              <a:stretch>
                <a:fillRect/>
              </a:stretch>
            </p:blipFill>
            <p:spPr>
              <a:xfrm>
                <a:off x="114120" y="764280"/>
                <a:ext cx="9036000" cy="3754080"/>
              </a:xfrm>
              <a:prstGeom prst="rect">
                <a:avLst/>
              </a:prstGeom>
            </p:spPr>
          </p:pic>
        </mc:Fallback>
      </mc:AlternateContent>
    </p:spTree>
    <p:extLst>
      <p:ext uri="{BB962C8B-B14F-4D97-AF65-F5344CB8AC3E}">
        <p14:creationId xmlns:p14="http://schemas.microsoft.com/office/powerpoint/2010/main" val="2455255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20B64B-79B0-499C-8EA2-57D2E480D9B7}"/>
              </a:ext>
            </a:extLst>
          </p:cNvPr>
          <p:cNvSpPr>
            <a:spLocks noGrp="1"/>
          </p:cNvSpPr>
          <p:nvPr>
            <p:ph type="dt" sz="half" idx="10"/>
          </p:nvPr>
        </p:nvSpPr>
        <p:spPr/>
        <p:txBody>
          <a:bodyPr/>
          <a:lstStyle/>
          <a:p>
            <a:fld id="{9E6D2E29-3933-614D-82C7-D215195ADAE0}" type="datetime1">
              <a:rPr lang="en-IN" smtClean="0"/>
              <a:t>14-11-2021</a:t>
            </a:fld>
            <a:endParaRPr lang="en-IN"/>
          </a:p>
        </p:txBody>
      </p:sp>
      <p:sp>
        <p:nvSpPr>
          <p:cNvPr id="3" name="Slide Number Placeholder 2">
            <a:extLst>
              <a:ext uri="{FF2B5EF4-FFF2-40B4-BE49-F238E27FC236}">
                <a16:creationId xmlns:a16="http://schemas.microsoft.com/office/drawing/2014/main" id="{2E5651BE-9BD8-47BE-8A1F-55954CDE6EC4}"/>
              </a:ext>
            </a:extLst>
          </p:cNvPr>
          <p:cNvSpPr>
            <a:spLocks noGrp="1"/>
          </p:cNvSpPr>
          <p:nvPr>
            <p:ph type="sldNum" sz="quarter" idx="12"/>
          </p:nvPr>
        </p:nvSpPr>
        <p:spPr/>
        <p:txBody>
          <a:bodyPr/>
          <a:lstStyle/>
          <a:p>
            <a:fld id="{273EEA2F-D825-49D3-9C25-497F06EFD3F7}" type="slidenum">
              <a:rPr lang="en-IN" smtClean="0"/>
              <a:t>15</a:t>
            </a:fld>
            <a:endParaRPr lang="en-IN"/>
          </a:p>
        </p:txBody>
      </p:sp>
      <p:sp>
        <p:nvSpPr>
          <p:cNvPr id="5" name="Title 4">
            <a:extLst>
              <a:ext uri="{FF2B5EF4-FFF2-40B4-BE49-F238E27FC236}">
                <a16:creationId xmlns:a16="http://schemas.microsoft.com/office/drawing/2014/main" id="{1CE23D53-2D75-4289-B19F-44D6A09CCF49}"/>
              </a:ext>
            </a:extLst>
          </p:cNvPr>
          <p:cNvSpPr>
            <a:spLocks noGrp="1"/>
          </p:cNvSpPr>
          <p:nvPr>
            <p:ph type="title"/>
          </p:nvPr>
        </p:nvSpPr>
        <p:spPr>
          <a:xfrm>
            <a:off x="316679" y="121966"/>
            <a:ext cx="6955991" cy="382564"/>
          </a:xfrm>
        </p:spPr>
        <p:txBody>
          <a:bodyPr/>
          <a:lstStyle/>
          <a:p>
            <a:r>
              <a:rPr lang="en-US" dirty="0"/>
              <a:t>Architectures of Deep Q Learning: Architecture 1</a:t>
            </a:r>
            <a:endParaRPr lang="en-IN" dirty="0"/>
          </a:p>
        </p:txBody>
      </p:sp>
      <p:pic>
        <p:nvPicPr>
          <p:cNvPr id="6" name="Picture 5">
            <a:extLst>
              <a:ext uri="{FF2B5EF4-FFF2-40B4-BE49-F238E27FC236}">
                <a16:creationId xmlns:a16="http://schemas.microsoft.com/office/drawing/2014/main" id="{5B424E4E-FD13-4B2E-B62A-52AEA841D1EA}"/>
              </a:ext>
            </a:extLst>
          </p:cNvPr>
          <p:cNvPicPr>
            <a:picLocks noChangeAspect="1"/>
          </p:cNvPicPr>
          <p:nvPr/>
        </p:nvPicPr>
        <p:blipFill>
          <a:blip r:embed="rId2"/>
          <a:stretch>
            <a:fillRect/>
          </a:stretch>
        </p:blipFill>
        <p:spPr>
          <a:xfrm>
            <a:off x="1956391" y="754330"/>
            <a:ext cx="5231218" cy="1887103"/>
          </a:xfrm>
          <a:prstGeom prst="rect">
            <a:avLst/>
          </a:prstGeom>
        </p:spPr>
      </p:pic>
      <p:sp>
        <p:nvSpPr>
          <p:cNvPr id="7" name="Rectangle 6">
            <a:extLst>
              <a:ext uri="{FF2B5EF4-FFF2-40B4-BE49-F238E27FC236}">
                <a16:creationId xmlns:a16="http://schemas.microsoft.com/office/drawing/2014/main" id="{0060D0C1-D5AD-4BE1-8DB9-3ABE23380661}"/>
              </a:ext>
            </a:extLst>
          </p:cNvPr>
          <p:cNvSpPr/>
          <p:nvPr/>
        </p:nvSpPr>
        <p:spPr>
          <a:xfrm>
            <a:off x="628650" y="2763137"/>
            <a:ext cx="7886700" cy="1754326"/>
          </a:xfrm>
          <a:prstGeom prst="rect">
            <a:avLst/>
          </a:prstGeom>
        </p:spPr>
        <p:txBody>
          <a:bodyPr wrap="square">
            <a:spAutoFit/>
          </a:bodyPr>
          <a:lstStyle/>
          <a:p>
            <a:pPr algn="just"/>
            <a:r>
              <a:rPr lang="en-US" dirty="0">
                <a:solidFill>
                  <a:srgbClr val="FF0000"/>
                </a:solidFill>
              </a:rPr>
              <a:t>Disadvantage:</a:t>
            </a:r>
          </a:p>
          <a:p>
            <a:pPr algn="just"/>
            <a:endParaRPr lang="en-US" dirty="0">
              <a:solidFill>
                <a:srgbClr val="FF0000"/>
              </a:solidFill>
            </a:endParaRPr>
          </a:p>
          <a:p>
            <a:pPr algn="just"/>
            <a:r>
              <a:rPr lang="en-US" dirty="0"/>
              <a:t>Suppose the state is represented by a vector of size 4 and for every possible state, there can be 2 actions. To find 𝑚𝑎𝑥𝑎𝑄(𝑠 ′ , 𝑎), you have to do feedforward 2 times, one for each action and find the Q-value. Then take the action for which Q-value is the maximum.</a:t>
            </a:r>
            <a:endParaRPr lang="en-IN" dirty="0"/>
          </a:p>
        </p:txBody>
      </p:sp>
    </p:spTree>
    <p:extLst>
      <p:ext uri="{BB962C8B-B14F-4D97-AF65-F5344CB8AC3E}">
        <p14:creationId xmlns:p14="http://schemas.microsoft.com/office/powerpoint/2010/main" val="2915117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FD1192-5A77-4C36-9C25-51BB03F712F7}"/>
              </a:ext>
            </a:extLst>
          </p:cNvPr>
          <p:cNvSpPr>
            <a:spLocks noGrp="1"/>
          </p:cNvSpPr>
          <p:nvPr>
            <p:ph type="dt" sz="half" idx="10"/>
          </p:nvPr>
        </p:nvSpPr>
        <p:spPr/>
        <p:txBody>
          <a:bodyPr/>
          <a:lstStyle/>
          <a:p>
            <a:fld id="{9E6D2E29-3933-614D-82C7-D215195ADAE0}" type="datetime1">
              <a:rPr lang="en-IN" smtClean="0"/>
              <a:t>14-11-2021</a:t>
            </a:fld>
            <a:endParaRPr lang="en-IN"/>
          </a:p>
        </p:txBody>
      </p:sp>
      <p:sp>
        <p:nvSpPr>
          <p:cNvPr id="3" name="Slide Number Placeholder 2">
            <a:extLst>
              <a:ext uri="{FF2B5EF4-FFF2-40B4-BE49-F238E27FC236}">
                <a16:creationId xmlns:a16="http://schemas.microsoft.com/office/drawing/2014/main" id="{C7358E32-800B-4BB5-AEE7-F38857AC519F}"/>
              </a:ext>
            </a:extLst>
          </p:cNvPr>
          <p:cNvSpPr>
            <a:spLocks noGrp="1"/>
          </p:cNvSpPr>
          <p:nvPr>
            <p:ph type="sldNum" sz="quarter" idx="12"/>
          </p:nvPr>
        </p:nvSpPr>
        <p:spPr/>
        <p:txBody>
          <a:bodyPr/>
          <a:lstStyle/>
          <a:p>
            <a:fld id="{273EEA2F-D825-49D3-9C25-497F06EFD3F7}" type="slidenum">
              <a:rPr lang="en-IN" smtClean="0"/>
              <a:t>16</a:t>
            </a:fld>
            <a:endParaRPr lang="en-IN"/>
          </a:p>
        </p:txBody>
      </p:sp>
      <p:sp>
        <p:nvSpPr>
          <p:cNvPr id="5" name="Title 4">
            <a:extLst>
              <a:ext uri="{FF2B5EF4-FFF2-40B4-BE49-F238E27FC236}">
                <a16:creationId xmlns:a16="http://schemas.microsoft.com/office/drawing/2014/main" id="{3D2B63F6-9C51-4F48-B5E3-E081DF17CE00}"/>
              </a:ext>
            </a:extLst>
          </p:cNvPr>
          <p:cNvSpPr>
            <a:spLocks noGrp="1"/>
          </p:cNvSpPr>
          <p:nvPr>
            <p:ph type="title"/>
          </p:nvPr>
        </p:nvSpPr>
        <p:spPr>
          <a:xfrm>
            <a:off x="316679" y="121966"/>
            <a:ext cx="7211172" cy="382564"/>
          </a:xfrm>
        </p:spPr>
        <p:txBody>
          <a:bodyPr/>
          <a:lstStyle/>
          <a:p>
            <a:r>
              <a:rPr lang="en-US" dirty="0"/>
              <a:t>Architectures of Deep Q Learning: Architecture 2 </a:t>
            </a:r>
            <a:endParaRPr lang="en-IN" dirty="0"/>
          </a:p>
        </p:txBody>
      </p:sp>
      <p:pic>
        <p:nvPicPr>
          <p:cNvPr id="6" name="Picture 5">
            <a:extLst>
              <a:ext uri="{FF2B5EF4-FFF2-40B4-BE49-F238E27FC236}">
                <a16:creationId xmlns:a16="http://schemas.microsoft.com/office/drawing/2014/main" id="{E506C713-27D0-4F65-9E21-2847BF43CC00}"/>
              </a:ext>
            </a:extLst>
          </p:cNvPr>
          <p:cNvPicPr>
            <a:picLocks noChangeAspect="1"/>
          </p:cNvPicPr>
          <p:nvPr/>
        </p:nvPicPr>
        <p:blipFill>
          <a:blip r:embed="rId2"/>
          <a:stretch>
            <a:fillRect/>
          </a:stretch>
        </p:blipFill>
        <p:spPr>
          <a:xfrm>
            <a:off x="1378877" y="869866"/>
            <a:ext cx="6386246" cy="1721572"/>
          </a:xfrm>
          <a:prstGeom prst="rect">
            <a:avLst/>
          </a:prstGeom>
        </p:spPr>
      </p:pic>
      <p:sp>
        <p:nvSpPr>
          <p:cNvPr id="8" name="Rectangle 7">
            <a:extLst>
              <a:ext uri="{FF2B5EF4-FFF2-40B4-BE49-F238E27FC236}">
                <a16:creationId xmlns:a16="http://schemas.microsoft.com/office/drawing/2014/main" id="{20E57929-5738-4640-9E2D-FDD4D6BC9098}"/>
              </a:ext>
            </a:extLst>
          </p:cNvPr>
          <p:cNvSpPr/>
          <p:nvPr/>
        </p:nvSpPr>
        <p:spPr>
          <a:xfrm>
            <a:off x="628650" y="2756020"/>
            <a:ext cx="7886700" cy="1477328"/>
          </a:xfrm>
          <a:prstGeom prst="rect">
            <a:avLst/>
          </a:prstGeom>
        </p:spPr>
        <p:txBody>
          <a:bodyPr wrap="square">
            <a:spAutoFit/>
          </a:bodyPr>
          <a:lstStyle/>
          <a:p>
            <a:r>
              <a:rPr lang="en-US" dirty="0">
                <a:solidFill>
                  <a:srgbClr val="FF0000"/>
                </a:solidFill>
              </a:rPr>
              <a:t>Advantage:</a:t>
            </a:r>
          </a:p>
          <a:p>
            <a:endParaRPr lang="en-US" dirty="0">
              <a:solidFill>
                <a:srgbClr val="FF0000"/>
              </a:solidFill>
            </a:endParaRPr>
          </a:p>
          <a:p>
            <a:r>
              <a:rPr lang="en-US" dirty="0"/>
              <a:t>The advantage here is that, just by giving state as the input to the NN, you will get Q(s, a) for each action, so you have to run the NN just once for every state. Take the action for which Q(s, a) is the maximum. </a:t>
            </a:r>
            <a:endParaRPr lang="en-IN" dirty="0"/>
          </a:p>
        </p:txBody>
      </p:sp>
    </p:spTree>
    <p:extLst>
      <p:ext uri="{BB962C8B-B14F-4D97-AF65-F5344CB8AC3E}">
        <p14:creationId xmlns:p14="http://schemas.microsoft.com/office/powerpoint/2010/main" val="2741294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8164B6-4898-4BCC-B886-CDCFF148DA42}"/>
              </a:ext>
            </a:extLst>
          </p:cNvPr>
          <p:cNvSpPr>
            <a:spLocks noGrp="1"/>
          </p:cNvSpPr>
          <p:nvPr>
            <p:ph type="dt" sz="half" idx="10"/>
          </p:nvPr>
        </p:nvSpPr>
        <p:spPr/>
        <p:txBody>
          <a:bodyPr/>
          <a:lstStyle/>
          <a:p>
            <a:fld id="{9E6D2E29-3933-614D-82C7-D215195ADAE0}" type="datetime1">
              <a:rPr lang="en-IN" smtClean="0"/>
              <a:t>14-11-2021</a:t>
            </a:fld>
            <a:endParaRPr lang="en-IN"/>
          </a:p>
        </p:txBody>
      </p:sp>
      <p:sp>
        <p:nvSpPr>
          <p:cNvPr id="3" name="Slide Number Placeholder 2">
            <a:extLst>
              <a:ext uri="{FF2B5EF4-FFF2-40B4-BE49-F238E27FC236}">
                <a16:creationId xmlns:a16="http://schemas.microsoft.com/office/drawing/2014/main" id="{E282F01B-E881-4867-8592-1FF4CE4CE96C}"/>
              </a:ext>
            </a:extLst>
          </p:cNvPr>
          <p:cNvSpPr>
            <a:spLocks noGrp="1"/>
          </p:cNvSpPr>
          <p:nvPr>
            <p:ph type="sldNum" sz="quarter" idx="12"/>
          </p:nvPr>
        </p:nvSpPr>
        <p:spPr/>
        <p:txBody>
          <a:bodyPr/>
          <a:lstStyle/>
          <a:p>
            <a:fld id="{273EEA2F-D825-49D3-9C25-497F06EFD3F7}" type="slidenum">
              <a:rPr lang="en-IN" smtClean="0"/>
              <a:t>17</a:t>
            </a:fld>
            <a:endParaRPr lang="en-IN"/>
          </a:p>
        </p:txBody>
      </p:sp>
      <p:sp>
        <p:nvSpPr>
          <p:cNvPr id="5" name="Title 4">
            <a:extLst>
              <a:ext uri="{FF2B5EF4-FFF2-40B4-BE49-F238E27FC236}">
                <a16:creationId xmlns:a16="http://schemas.microsoft.com/office/drawing/2014/main" id="{E49F7379-D16E-444B-9D0F-B45A01AC994C}"/>
              </a:ext>
            </a:extLst>
          </p:cNvPr>
          <p:cNvSpPr>
            <a:spLocks noGrp="1"/>
          </p:cNvSpPr>
          <p:nvPr>
            <p:ph type="title"/>
          </p:nvPr>
        </p:nvSpPr>
        <p:spPr/>
        <p:txBody>
          <a:bodyPr/>
          <a:lstStyle/>
          <a:p>
            <a:r>
              <a:rPr lang="en-IN" b="1" dirty="0"/>
              <a:t>Epsilon-Greedy</a:t>
            </a:r>
            <a:endParaRPr lang="en-IN" dirty="0"/>
          </a:p>
        </p:txBody>
      </p:sp>
      <p:pic>
        <p:nvPicPr>
          <p:cNvPr id="1026" name="Picture 2" descr="Image result for epsilon greedy">
            <a:extLst>
              <a:ext uri="{FF2B5EF4-FFF2-40B4-BE49-F238E27FC236}">
                <a16:creationId xmlns:a16="http://schemas.microsoft.com/office/drawing/2014/main" id="{08C98F4E-565B-4033-A8E7-7CD432CCE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1173" y="1124815"/>
            <a:ext cx="4010247" cy="314681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8EB04F-577F-4002-A2F5-9E4ACB955380}"/>
              </a:ext>
            </a:extLst>
          </p:cNvPr>
          <p:cNvSpPr/>
          <p:nvPr/>
        </p:nvSpPr>
        <p:spPr>
          <a:xfrm>
            <a:off x="442580" y="1224643"/>
            <a:ext cx="4129420" cy="3046988"/>
          </a:xfrm>
          <a:prstGeom prst="rect">
            <a:avLst/>
          </a:prstGeom>
        </p:spPr>
        <p:txBody>
          <a:bodyPr wrap="square">
            <a:spAutoFit/>
          </a:bodyPr>
          <a:lstStyle/>
          <a:p>
            <a:r>
              <a:rPr lang="en-US" sz="1600" dirty="0">
                <a:latin typeface="medium-content-serif-font"/>
              </a:rPr>
              <a:t>A common approach to balancing the exploitation-exploration tradeoff is the </a:t>
            </a:r>
            <a:r>
              <a:rPr lang="en-US" sz="1600" i="1" dirty="0">
                <a:latin typeface="medium-content-serif-font"/>
              </a:rPr>
              <a:t>epsilon- </a:t>
            </a:r>
            <a:r>
              <a:rPr lang="en-US" sz="1600" dirty="0">
                <a:latin typeface="medium-content-serif-font"/>
              </a:rPr>
              <a:t>or </a:t>
            </a:r>
            <a:r>
              <a:rPr lang="en-US" sz="1600" i="1" dirty="0">
                <a:latin typeface="medium-content-serif-font"/>
              </a:rPr>
              <a:t>e-greedy </a:t>
            </a:r>
            <a:r>
              <a:rPr lang="en-US" sz="1600" dirty="0">
                <a:latin typeface="medium-content-serif-font"/>
              </a:rPr>
              <a:t>algorithm</a:t>
            </a:r>
            <a:r>
              <a:rPr lang="en-US" sz="1600" i="1" dirty="0">
                <a:latin typeface="medium-content-serif-font"/>
              </a:rPr>
              <a:t>.</a:t>
            </a:r>
          </a:p>
          <a:p>
            <a:endParaRPr lang="en-US" sz="1600" i="1" dirty="0">
              <a:latin typeface="medium-content-serif-font"/>
            </a:endParaRPr>
          </a:p>
          <a:p>
            <a:r>
              <a:rPr lang="en-US" sz="1600" dirty="0">
                <a:latin typeface="medium-content-serif-font"/>
              </a:rPr>
              <a:t>Greedy here means what you probably think it does. After an initial period of exploration (for example 1000 trials), the algorithm greedily exploits the best option </a:t>
            </a:r>
            <a:r>
              <a:rPr lang="en-US" sz="1600" i="1" dirty="0">
                <a:latin typeface="medium-content-serif-font"/>
              </a:rPr>
              <a:t>k</a:t>
            </a:r>
            <a:r>
              <a:rPr lang="en-US" sz="1600" dirty="0">
                <a:latin typeface="medium-content-serif-font"/>
              </a:rPr>
              <a:t>,</a:t>
            </a:r>
            <a:r>
              <a:rPr lang="en-US" sz="1600" i="1" dirty="0">
                <a:latin typeface="medium-content-serif-font"/>
              </a:rPr>
              <a:t> e </a:t>
            </a:r>
            <a:r>
              <a:rPr lang="en-US" sz="1600" dirty="0">
                <a:latin typeface="medium-content-serif-font"/>
              </a:rPr>
              <a:t>percent of the time. For example, if we set </a:t>
            </a:r>
            <a:r>
              <a:rPr lang="en-US" sz="1600" i="1" dirty="0">
                <a:latin typeface="medium-content-serif-font"/>
              </a:rPr>
              <a:t>e</a:t>
            </a:r>
            <a:r>
              <a:rPr lang="en-US" sz="1600" dirty="0">
                <a:latin typeface="medium-content-serif-font"/>
              </a:rPr>
              <a:t>=0.05, the algorithm will exploit the best variant 95% of the time and will explore random alternatives 5% of the time.</a:t>
            </a:r>
            <a:endParaRPr lang="en-IN" sz="1600" dirty="0"/>
          </a:p>
        </p:txBody>
      </p:sp>
    </p:spTree>
    <p:extLst>
      <p:ext uri="{BB962C8B-B14F-4D97-AF65-F5344CB8AC3E}">
        <p14:creationId xmlns:p14="http://schemas.microsoft.com/office/powerpoint/2010/main" val="3030014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A31037-99B6-4B0A-A12F-DE86F0F232BA}"/>
              </a:ext>
            </a:extLst>
          </p:cNvPr>
          <p:cNvSpPr>
            <a:spLocks noGrp="1"/>
          </p:cNvSpPr>
          <p:nvPr>
            <p:ph type="dt" sz="half" idx="10"/>
          </p:nvPr>
        </p:nvSpPr>
        <p:spPr/>
        <p:txBody>
          <a:bodyPr/>
          <a:lstStyle/>
          <a:p>
            <a:fld id="{9E6D2E29-3933-614D-82C7-D215195ADAE0}" type="datetime1">
              <a:rPr lang="en-IN" smtClean="0"/>
              <a:t>14-11-2021</a:t>
            </a:fld>
            <a:endParaRPr lang="en-IN"/>
          </a:p>
        </p:txBody>
      </p:sp>
      <p:sp>
        <p:nvSpPr>
          <p:cNvPr id="3" name="Slide Number Placeholder 2">
            <a:extLst>
              <a:ext uri="{FF2B5EF4-FFF2-40B4-BE49-F238E27FC236}">
                <a16:creationId xmlns:a16="http://schemas.microsoft.com/office/drawing/2014/main" id="{A066B201-184E-4390-999F-3855C0CC28D3}"/>
              </a:ext>
            </a:extLst>
          </p:cNvPr>
          <p:cNvSpPr>
            <a:spLocks noGrp="1"/>
          </p:cNvSpPr>
          <p:nvPr>
            <p:ph type="sldNum" sz="quarter" idx="12"/>
          </p:nvPr>
        </p:nvSpPr>
        <p:spPr/>
        <p:txBody>
          <a:bodyPr/>
          <a:lstStyle/>
          <a:p>
            <a:fld id="{273EEA2F-D825-49D3-9C25-497F06EFD3F7}" type="slidenum">
              <a:rPr lang="en-IN" smtClean="0"/>
              <a:t>18</a:t>
            </a:fld>
            <a:endParaRPr lang="en-IN"/>
          </a:p>
        </p:txBody>
      </p:sp>
      <p:sp>
        <p:nvSpPr>
          <p:cNvPr id="6" name="TextBox 5">
            <a:extLst>
              <a:ext uri="{FF2B5EF4-FFF2-40B4-BE49-F238E27FC236}">
                <a16:creationId xmlns:a16="http://schemas.microsoft.com/office/drawing/2014/main" id="{C6A99187-4743-49A1-B4E0-35F71A2BB296}"/>
              </a:ext>
            </a:extLst>
          </p:cNvPr>
          <p:cNvSpPr txBox="1"/>
          <p:nvPr/>
        </p:nvSpPr>
        <p:spPr>
          <a:xfrm>
            <a:off x="590771" y="2248584"/>
            <a:ext cx="7962457" cy="646331"/>
          </a:xfrm>
          <a:prstGeom prst="rect">
            <a:avLst/>
          </a:prstGeom>
          <a:noFill/>
        </p:spPr>
        <p:txBody>
          <a:bodyPr wrap="square" rtlCol="0">
            <a:spAutoFit/>
          </a:bodyPr>
          <a:lstStyle/>
          <a:p>
            <a:pPr algn="ctr"/>
            <a:r>
              <a:rPr lang="en-US" sz="3600" b="1" dirty="0">
                <a:solidFill>
                  <a:srgbClr val="F5333F"/>
                </a:solidFill>
              </a:rPr>
              <a:t>Thank You!</a:t>
            </a:r>
            <a:endParaRPr lang="en-IN" sz="3600" b="1" dirty="0">
              <a:solidFill>
                <a:srgbClr val="F5333F"/>
              </a:solidFill>
            </a:endParaRPr>
          </a:p>
        </p:txBody>
      </p:sp>
    </p:spTree>
    <p:extLst>
      <p:ext uri="{BB962C8B-B14F-4D97-AF65-F5344CB8AC3E}">
        <p14:creationId xmlns:p14="http://schemas.microsoft.com/office/powerpoint/2010/main" val="3946821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24"/>
          <p:cNvPicPr preferRelativeResize="0">
            <a:picLocks noGrp="1"/>
          </p:cNvPicPr>
          <p:nvPr>
            <p:ph type="pic" idx="2"/>
          </p:nvPr>
        </p:nvPicPr>
        <p:blipFill rotWithShape="1">
          <a:blip r:embed="rId3">
            <a:alphaModFix/>
          </a:blip>
          <a:srcRect t="7698" b="7698"/>
          <a:stretch/>
        </p:blipFill>
        <p:spPr>
          <a:xfrm>
            <a:off x="0" y="-11"/>
            <a:ext cx="9144000" cy="5143500"/>
          </a:xfrm>
          <a:prstGeom prst="rect">
            <a:avLst/>
          </a:prstGeom>
          <a:noFill/>
          <a:ln>
            <a:noFill/>
          </a:ln>
        </p:spPr>
      </p:pic>
      <p:sp>
        <p:nvSpPr>
          <p:cNvPr id="398" name="Google Shape;398;p24"/>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6C36027-EA19-5546-BD93-2BE9B7E2B92B}" type="datetime1">
              <a:rPr lang="en-IN" sz="900" smtClean="0">
                <a:solidFill>
                  <a:srgbClr val="E72D3F"/>
                </a:solidFill>
                <a:latin typeface="Proxima Nova"/>
                <a:ea typeface="Proxima Nova"/>
                <a:cs typeface="Proxima Nova"/>
                <a:sym typeface="Proxima Nova"/>
              </a:rPr>
              <a:t>14-11-2021</a:t>
            </a:fld>
            <a:endParaRPr sz="900">
              <a:solidFill>
                <a:srgbClr val="E72D3F"/>
              </a:solidFill>
              <a:latin typeface="Proxima Nova"/>
              <a:ea typeface="Proxima Nova"/>
              <a:cs typeface="Proxima Nova"/>
              <a:sym typeface="Proxima Nova"/>
            </a:endParaRPr>
          </a:p>
        </p:txBody>
      </p:sp>
      <p:sp>
        <p:nvSpPr>
          <p:cNvPr id="399" name="Google Shape;399;p24"/>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900">
                <a:solidFill>
                  <a:srgbClr val="E72D3F"/>
                </a:solidFill>
                <a:latin typeface="Proxima Nova"/>
                <a:ea typeface="Proxima Nova"/>
                <a:cs typeface="Proxima Nova"/>
                <a:sym typeface="Proxima Nova"/>
              </a:rPr>
              <a:t>2</a:t>
            </a:fld>
            <a:endParaRPr sz="900">
              <a:solidFill>
                <a:srgbClr val="E72D3F"/>
              </a:solidFill>
              <a:latin typeface="Proxima Nova"/>
              <a:ea typeface="Proxima Nova"/>
              <a:cs typeface="Proxima Nova"/>
              <a:sym typeface="Proxima Nova"/>
            </a:endParaRPr>
          </a:p>
        </p:txBody>
      </p:sp>
      <p:pic>
        <p:nvPicPr>
          <p:cNvPr id="400" name="Google Shape;400;p24"/>
          <p:cNvPicPr preferRelativeResize="0"/>
          <p:nvPr/>
        </p:nvPicPr>
        <p:blipFill rotWithShape="1">
          <a:blip r:embed="rId4">
            <a:alphaModFix/>
          </a:blip>
          <a:srcRect/>
          <a:stretch/>
        </p:blipFill>
        <p:spPr>
          <a:xfrm>
            <a:off x="635172" y="0"/>
            <a:ext cx="3259769" cy="4041775"/>
          </a:xfrm>
          <a:prstGeom prst="rect">
            <a:avLst/>
          </a:prstGeom>
          <a:noFill/>
          <a:ln>
            <a:noFill/>
          </a:ln>
        </p:spPr>
      </p:pic>
      <p:sp>
        <p:nvSpPr>
          <p:cNvPr id="401" name="Google Shape;401;p24"/>
          <p:cNvSpPr txBox="1"/>
          <p:nvPr/>
        </p:nvSpPr>
        <p:spPr>
          <a:xfrm>
            <a:off x="635172" y="882590"/>
            <a:ext cx="3290832" cy="1138297"/>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000000"/>
              </a:buClr>
              <a:buSzPts val="1800"/>
              <a:buFont typeface="Arial"/>
              <a:buNone/>
            </a:pPr>
            <a:r>
              <a:rPr lang="en-IN" sz="1400" b="1" i="0" u="none" strike="noStrike" cap="none" dirty="0">
                <a:solidFill>
                  <a:srgbClr val="FFFFFF"/>
                </a:solidFill>
                <a:latin typeface="Proxima Nova"/>
                <a:ea typeface="Proxima Nova"/>
                <a:cs typeface="Proxima Nova"/>
                <a:sym typeface="Proxima Nova"/>
              </a:rPr>
              <a:t>Course :</a:t>
            </a:r>
            <a:r>
              <a:rPr lang="en-IN" sz="1400" b="0" i="0" u="none" strike="noStrike" cap="none" dirty="0">
                <a:solidFill>
                  <a:schemeClr val="lt1"/>
                </a:solidFill>
                <a:latin typeface="Proxima Nova"/>
                <a:ea typeface="Proxima Nova"/>
                <a:cs typeface="Proxima Nova"/>
                <a:sym typeface="Proxima Nova"/>
              </a:rPr>
              <a:t> Machine Learning</a:t>
            </a:r>
            <a:endParaRPr lang="en-IN" sz="1400" dirty="0"/>
          </a:p>
          <a:p>
            <a:pPr lvl="0">
              <a:lnSpc>
                <a:spcPct val="90000"/>
              </a:lnSpc>
              <a:spcBef>
                <a:spcPts val="1000"/>
              </a:spcBef>
              <a:buClr>
                <a:srgbClr val="000000"/>
              </a:buClr>
              <a:buSzPts val="1800"/>
            </a:pPr>
            <a:r>
              <a:rPr lang="en-IN" sz="1400" b="1" i="0" u="none" strike="noStrike" cap="none" dirty="0">
                <a:solidFill>
                  <a:srgbClr val="FFFFFF"/>
                </a:solidFill>
                <a:latin typeface="Proxima Nova"/>
                <a:ea typeface="Proxima Nova"/>
                <a:cs typeface="Proxima Nova"/>
                <a:sym typeface="Proxima Nova"/>
              </a:rPr>
              <a:t>Lecture </a:t>
            </a:r>
            <a:r>
              <a:rPr lang="en-IN" sz="1400" b="1" dirty="0">
                <a:solidFill>
                  <a:srgbClr val="FFFFFF"/>
                </a:solidFill>
                <a:latin typeface="Proxima Nova"/>
                <a:ea typeface="Proxima Nova"/>
                <a:cs typeface="Proxima Nova"/>
                <a:sym typeface="Proxima Nova"/>
              </a:rPr>
              <a:t>On</a:t>
            </a:r>
            <a:r>
              <a:rPr lang="en-IN" sz="1400" b="1" i="0" u="none" strike="noStrike" cap="none" dirty="0">
                <a:solidFill>
                  <a:srgbClr val="FFFFFF"/>
                </a:solidFill>
                <a:latin typeface="Proxima Nova"/>
                <a:ea typeface="Proxima Nova"/>
                <a:cs typeface="Proxima Nova"/>
                <a:sym typeface="Proxima Nova"/>
              </a:rPr>
              <a:t> :</a:t>
            </a:r>
            <a:r>
              <a:rPr lang="en-IN" sz="1400" b="0" i="0" u="none" strike="noStrike" cap="none" dirty="0">
                <a:solidFill>
                  <a:srgbClr val="FFFFFF"/>
                </a:solidFill>
                <a:latin typeface="Proxima Nova"/>
                <a:ea typeface="Proxima Nova"/>
                <a:cs typeface="Proxima Nova"/>
                <a:sym typeface="Proxima Nova"/>
              </a:rPr>
              <a:t> Pre Assignment</a:t>
            </a:r>
            <a:r>
              <a:rPr lang="en-IN" sz="1400" dirty="0">
                <a:solidFill>
                  <a:srgbClr val="FFFFFF"/>
                </a:solidFill>
                <a:latin typeface="Proxima Nova"/>
                <a:ea typeface="Proxima Nova"/>
                <a:cs typeface="Proxima Nova"/>
                <a:sym typeface="Proxima Nova"/>
              </a:rPr>
              <a:t> - DRL</a:t>
            </a:r>
            <a:endParaRPr lang="en-IN" sz="1400" dirty="0"/>
          </a:p>
          <a:p>
            <a:pPr marL="0" marR="0" lvl="0" indent="0" rtl="0">
              <a:lnSpc>
                <a:spcPct val="90000"/>
              </a:lnSpc>
              <a:spcBef>
                <a:spcPts val="1000"/>
              </a:spcBef>
              <a:spcAft>
                <a:spcPts val="0"/>
              </a:spcAft>
              <a:buClr>
                <a:srgbClr val="000000"/>
              </a:buClr>
              <a:buSzPts val="1800"/>
              <a:buFont typeface="Arial"/>
              <a:buNone/>
            </a:pPr>
            <a:r>
              <a:rPr lang="en-IN" sz="1400" b="1" i="0" u="none" strike="noStrike" cap="none" dirty="0">
                <a:solidFill>
                  <a:srgbClr val="FFFFFF"/>
                </a:solidFill>
                <a:latin typeface="Proxima Nova"/>
                <a:ea typeface="Proxima Nova"/>
                <a:cs typeface="Proxima Nova"/>
                <a:sym typeface="Proxima Nova"/>
              </a:rPr>
              <a:t>Instructor :</a:t>
            </a:r>
            <a:r>
              <a:rPr lang="en-IN" sz="1400" b="0" i="0" u="none" strike="noStrike" cap="none" dirty="0">
                <a:solidFill>
                  <a:schemeClr val="lt1"/>
                </a:solidFill>
                <a:latin typeface="Proxima Nova"/>
                <a:ea typeface="Proxima Nova"/>
                <a:cs typeface="Proxima Nova"/>
                <a:sym typeface="Proxima Nova"/>
              </a:rPr>
              <a:t> Manish Kumar</a:t>
            </a:r>
            <a:endParaRPr sz="1400" b="0" i="0" u="none" strike="noStrike" cap="none" dirty="0">
              <a:solidFill>
                <a:schemeClr val="lt1"/>
              </a:solidFill>
              <a:latin typeface="Proxima Nova"/>
              <a:ea typeface="Proxima Nova"/>
              <a:cs typeface="Proxima Nova"/>
              <a:sym typeface="Proxima Nova"/>
            </a:endParaRPr>
          </a:p>
        </p:txBody>
      </p:sp>
      <p:pic>
        <p:nvPicPr>
          <p:cNvPr id="402" name="Google Shape;402;p24"/>
          <p:cNvPicPr preferRelativeResize="0"/>
          <p:nvPr/>
        </p:nvPicPr>
        <p:blipFill rotWithShape="1">
          <a:blip r:embed="rId5">
            <a:alphaModFix/>
          </a:blip>
          <a:srcRect/>
          <a:stretch/>
        </p:blipFill>
        <p:spPr>
          <a:xfrm>
            <a:off x="7929288" y="210064"/>
            <a:ext cx="813630" cy="217218"/>
          </a:xfrm>
          <a:prstGeom prst="rect">
            <a:avLst/>
          </a:prstGeom>
          <a:noFill/>
          <a:ln>
            <a:noFill/>
          </a:ln>
        </p:spPr>
      </p:pic>
    </p:spTree>
    <p:extLst>
      <p:ext uri="{BB962C8B-B14F-4D97-AF65-F5344CB8AC3E}">
        <p14:creationId xmlns:p14="http://schemas.microsoft.com/office/powerpoint/2010/main" val="3651386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58219"/>
            <a:ext cx="5990568" cy="562407"/>
          </a:xfrm>
        </p:spPr>
        <p:txBody>
          <a:bodyPr/>
          <a:lstStyle/>
          <a:p>
            <a:r>
              <a:rPr lang="en-US" dirty="0"/>
              <a:t>Session - Agenda </a:t>
            </a:r>
          </a:p>
        </p:txBody>
      </p:sp>
      <p:sp>
        <p:nvSpPr>
          <p:cNvPr id="3" name="Date Placeholder 2"/>
          <p:cNvSpPr>
            <a:spLocks noGrp="1"/>
          </p:cNvSpPr>
          <p:nvPr>
            <p:ph type="dt" sz="half" idx="10"/>
          </p:nvPr>
        </p:nvSpPr>
        <p:spPr/>
        <p:txBody>
          <a:bodyPr/>
          <a:lstStyle/>
          <a:p>
            <a:fld id="{7DD0C667-8BB3-D74C-86FC-7D0CD1167351}" type="datetime1">
              <a:rPr lang="en-IN" smtClean="0"/>
              <a:t>14-11-2021</a:t>
            </a:fld>
            <a:endParaRPr lang="en-IN" dirty="0"/>
          </a:p>
        </p:txBody>
      </p:sp>
      <p:sp>
        <p:nvSpPr>
          <p:cNvPr id="4" name="Footer Placeholder 3"/>
          <p:cNvSpPr>
            <a:spLocks noGrp="1"/>
          </p:cNvSpPr>
          <p:nvPr>
            <p:ph type="ftr" sz="quarter" idx="11"/>
          </p:nvPr>
        </p:nvSpPr>
        <p:spPr>
          <a:xfrm>
            <a:off x="3028949" y="4767317"/>
            <a:ext cx="3169831" cy="273844"/>
          </a:xfrm>
        </p:spPr>
        <p:txBody>
          <a:bodyPr/>
          <a:lstStyle/>
          <a:p>
            <a:pPr algn="ctr"/>
            <a:r>
              <a:rPr lang="en-US" dirty="0">
                <a:latin typeface="Proxima Nova Light" panose="02000506030000020004" pitchFamily="2" charset="77"/>
              </a:rPr>
              <a:t>Post-Graduate Diploma</a:t>
            </a:r>
            <a:endParaRPr lang="en-IN" dirty="0"/>
          </a:p>
        </p:txBody>
      </p:sp>
      <p:sp>
        <p:nvSpPr>
          <p:cNvPr id="5" name="Slide Number Placeholder 4"/>
          <p:cNvSpPr>
            <a:spLocks noGrp="1"/>
          </p:cNvSpPr>
          <p:nvPr>
            <p:ph type="sldNum" sz="quarter" idx="12"/>
          </p:nvPr>
        </p:nvSpPr>
        <p:spPr/>
        <p:txBody>
          <a:bodyPr/>
          <a:lstStyle/>
          <a:p>
            <a:fld id="{273EEA2F-D825-49D3-9C25-497F06EFD3F7}" type="slidenum">
              <a:rPr lang="en-IN" smtClean="0"/>
              <a:t>3</a:t>
            </a:fld>
            <a:endParaRPr lang="en-IN" dirty="0"/>
          </a:p>
        </p:txBody>
      </p:sp>
      <p:sp>
        <p:nvSpPr>
          <p:cNvPr id="6" name="TextBox 5"/>
          <p:cNvSpPr txBox="1"/>
          <p:nvPr/>
        </p:nvSpPr>
        <p:spPr>
          <a:xfrm>
            <a:off x="628650" y="1354483"/>
            <a:ext cx="7642047" cy="1200329"/>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solidFill>
                  <a:schemeClr val="bg1"/>
                </a:solidFill>
              </a:rPr>
              <a:t>Deep Q-learning</a:t>
            </a:r>
          </a:p>
          <a:p>
            <a:pPr marL="285750" indent="-285750">
              <a:buFont typeface="Wingdings" panose="05000000000000000000" pitchFamily="2" charset="2"/>
              <a:buChar char="Ø"/>
            </a:pPr>
            <a:r>
              <a:rPr lang="en-US" sz="2400" dirty="0">
                <a:solidFill>
                  <a:schemeClr val="bg1"/>
                </a:solidFill>
              </a:rPr>
              <a:t>Different architectures of deep Q-leaning</a:t>
            </a:r>
          </a:p>
          <a:p>
            <a:pPr marL="285750" indent="-285750">
              <a:buFont typeface="Wingdings" panose="05000000000000000000" pitchFamily="2" charset="2"/>
              <a:buChar char="Ø"/>
            </a:pPr>
            <a:r>
              <a:rPr lang="en-US" sz="2400" dirty="0">
                <a:solidFill>
                  <a:schemeClr val="bg1"/>
                </a:solidFill>
              </a:rPr>
              <a:t>Group Case study </a:t>
            </a:r>
            <a:r>
              <a:rPr lang="en-US" sz="2400" dirty="0">
                <a:solidFill>
                  <a:schemeClr val="bg1"/>
                </a:solidFill>
                <a:sym typeface="Wingdings" panose="05000000000000000000" pitchFamily="2" charset="2"/>
              </a:rPr>
              <a:t></a:t>
            </a:r>
            <a:endParaRPr lang="en-US" sz="2400" dirty="0">
              <a:solidFill>
                <a:schemeClr val="bg1"/>
              </a:solidFill>
            </a:endParaRPr>
          </a:p>
        </p:txBody>
      </p:sp>
      <p:pic>
        <p:nvPicPr>
          <p:cNvPr id="1026" name="Picture 2" descr="Image result for agenda ico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19218" y="1738035"/>
            <a:ext cx="1528222" cy="1528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199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E30F36-0B28-469A-90BB-1E5CFC836513}"/>
              </a:ext>
            </a:extLst>
          </p:cNvPr>
          <p:cNvSpPr>
            <a:spLocks noGrp="1"/>
          </p:cNvSpPr>
          <p:nvPr>
            <p:ph type="dt" sz="half" idx="10"/>
          </p:nvPr>
        </p:nvSpPr>
        <p:spPr/>
        <p:txBody>
          <a:bodyPr/>
          <a:lstStyle/>
          <a:p>
            <a:fld id="{9E6D2E29-3933-614D-82C7-D215195ADAE0}" type="datetime1">
              <a:rPr lang="en-IN" smtClean="0"/>
              <a:t>14-11-2021</a:t>
            </a:fld>
            <a:endParaRPr lang="en-IN"/>
          </a:p>
        </p:txBody>
      </p:sp>
      <p:sp>
        <p:nvSpPr>
          <p:cNvPr id="3" name="Slide Number Placeholder 2">
            <a:extLst>
              <a:ext uri="{FF2B5EF4-FFF2-40B4-BE49-F238E27FC236}">
                <a16:creationId xmlns:a16="http://schemas.microsoft.com/office/drawing/2014/main" id="{760B09F4-D51A-4E78-B865-838433F73BF6}"/>
              </a:ext>
            </a:extLst>
          </p:cNvPr>
          <p:cNvSpPr>
            <a:spLocks noGrp="1"/>
          </p:cNvSpPr>
          <p:nvPr>
            <p:ph type="sldNum" sz="quarter" idx="12"/>
          </p:nvPr>
        </p:nvSpPr>
        <p:spPr/>
        <p:txBody>
          <a:bodyPr/>
          <a:lstStyle/>
          <a:p>
            <a:fld id="{273EEA2F-D825-49D3-9C25-497F06EFD3F7}" type="slidenum">
              <a:rPr lang="en-IN" smtClean="0"/>
              <a:t>4</a:t>
            </a:fld>
            <a:endParaRPr lang="en-IN"/>
          </a:p>
        </p:txBody>
      </p:sp>
      <p:sp>
        <p:nvSpPr>
          <p:cNvPr id="5" name="Title 4">
            <a:extLst>
              <a:ext uri="{FF2B5EF4-FFF2-40B4-BE49-F238E27FC236}">
                <a16:creationId xmlns:a16="http://schemas.microsoft.com/office/drawing/2014/main" id="{5F99DD3F-3D48-41EF-83AA-8149979EB98A}"/>
              </a:ext>
            </a:extLst>
          </p:cNvPr>
          <p:cNvSpPr>
            <a:spLocks noGrp="1"/>
          </p:cNvSpPr>
          <p:nvPr>
            <p:ph type="title"/>
          </p:nvPr>
        </p:nvSpPr>
        <p:spPr>
          <a:xfrm>
            <a:off x="316679" y="121966"/>
            <a:ext cx="5467433" cy="382564"/>
          </a:xfrm>
        </p:spPr>
        <p:txBody>
          <a:bodyPr/>
          <a:lstStyle/>
          <a:p>
            <a:r>
              <a:rPr lang="en-US" dirty="0"/>
              <a:t>Group Case study</a:t>
            </a:r>
            <a:endParaRPr lang="en-IN" dirty="0"/>
          </a:p>
        </p:txBody>
      </p:sp>
      <p:pic>
        <p:nvPicPr>
          <p:cNvPr id="4098" name="Picture 2" descr="Image result for cabs icon">
            <a:extLst>
              <a:ext uri="{FF2B5EF4-FFF2-40B4-BE49-F238E27FC236}">
                <a16:creationId xmlns:a16="http://schemas.microsoft.com/office/drawing/2014/main" id="{E148CDAF-4D6F-4FB4-B713-8D03CDC1F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9988" y="2650450"/>
            <a:ext cx="2764023" cy="16829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1D9574E-487D-45F4-838E-886C3605C3DA}"/>
              </a:ext>
            </a:extLst>
          </p:cNvPr>
          <p:cNvSpPr/>
          <p:nvPr/>
        </p:nvSpPr>
        <p:spPr>
          <a:xfrm>
            <a:off x="476250" y="1004800"/>
            <a:ext cx="777136" cy="369332"/>
          </a:xfrm>
          <a:prstGeom prst="rect">
            <a:avLst/>
          </a:prstGeom>
        </p:spPr>
        <p:txBody>
          <a:bodyPr wrap="none">
            <a:spAutoFit/>
          </a:bodyPr>
          <a:lstStyle/>
          <a:p>
            <a:r>
              <a:rPr lang="en-IN" b="1" dirty="0">
                <a:solidFill>
                  <a:srgbClr val="9B9B9B"/>
                </a:solidFill>
                <a:latin typeface="Lato"/>
              </a:rPr>
              <a:t>Goals</a:t>
            </a:r>
            <a:endParaRPr lang="en-IN" b="0" i="0" dirty="0">
              <a:solidFill>
                <a:srgbClr val="9B9B9B"/>
              </a:solidFill>
              <a:effectLst/>
              <a:latin typeface="Lato"/>
            </a:endParaRPr>
          </a:p>
        </p:txBody>
      </p:sp>
      <p:sp>
        <p:nvSpPr>
          <p:cNvPr id="7" name="Rectangle 6">
            <a:extLst>
              <a:ext uri="{FF2B5EF4-FFF2-40B4-BE49-F238E27FC236}">
                <a16:creationId xmlns:a16="http://schemas.microsoft.com/office/drawing/2014/main" id="{1E625CF8-5F96-4182-9B6E-CCBEFDF957F5}"/>
              </a:ext>
            </a:extLst>
          </p:cNvPr>
          <p:cNvSpPr/>
          <p:nvPr/>
        </p:nvSpPr>
        <p:spPr>
          <a:xfrm>
            <a:off x="628650" y="1477388"/>
            <a:ext cx="7973090" cy="101566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333333"/>
                </a:solidFill>
                <a:latin typeface="Merriweather"/>
              </a:rPr>
              <a:t>Create the environment</a:t>
            </a:r>
          </a:p>
          <a:p>
            <a:pPr marL="285750" indent="-285750">
              <a:buFont typeface="Arial" panose="020B0604020202020204" pitchFamily="34" charset="0"/>
              <a:buChar char="•"/>
            </a:pPr>
            <a:r>
              <a:rPr lang="en-US" sz="2000" dirty="0"/>
              <a:t>Build an agent that learns to pick the best request using DQN</a:t>
            </a:r>
          </a:p>
          <a:p>
            <a:pPr marL="285750" indent="-285750">
              <a:buFont typeface="Arial" panose="020B0604020202020204" pitchFamily="34" charset="0"/>
              <a:buChar char="•"/>
            </a:pPr>
            <a:r>
              <a:rPr lang="en-IN" sz="2000" dirty="0"/>
              <a:t>Track Convergence</a:t>
            </a:r>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5D0E552C-2A21-412F-8430-178F13C1F1C2}"/>
                  </a:ext>
                </a:extLst>
              </p14:cNvPr>
              <p14:cNvContentPartPr/>
              <p14:nvPr/>
            </p14:nvContentPartPr>
            <p14:xfrm>
              <a:off x="491760" y="1580400"/>
              <a:ext cx="510120" cy="920520"/>
            </p14:xfrm>
          </p:contentPart>
        </mc:Choice>
        <mc:Fallback>
          <p:pic>
            <p:nvPicPr>
              <p:cNvPr id="8" name="Ink 7">
                <a:extLst>
                  <a:ext uri="{FF2B5EF4-FFF2-40B4-BE49-F238E27FC236}">
                    <a16:creationId xmlns:a16="http://schemas.microsoft.com/office/drawing/2014/main" id="{5D0E552C-2A21-412F-8430-178F13C1F1C2}"/>
                  </a:ext>
                </a:extLst>
              </p:cNvPr>
              <p:cNvPicPr/>
              <p:nvPr/>
            </p:nvPicPr>
            <p:blipFill>
              <a:blip r:embed="rId4"/>
              <a:stretch>
                <a:fillRect/>
              </a:stretch>
            </p:blipFill>
            <p:spPr>
              <a:xfrm>
                <a:off x="482400" y="1571040"/>
                <a:ext cx="528840" cy="939240"/>
              </a:xfrm>
              <a:prstGeom prst="rect">
                <a:avLst/>
              </a:prstGeom>
            </p:spPr>
          </p:pic>
        </mc:Fallback>
      </mc:AlternateContent>
    </p:spTree>
    <p:extLst>
      <p:ext uri="{BB962C8B-B14F-4D97-AF65-F5344CB8AC3E}">
        <p14:creationId xmlns:p14="http://schemas.microsoft.com/office/powerpoint/2010/main" val="2910091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EDC6D8-C8D0-4B20-8679-29C8A74E39A0}"/>
              </a:ext>
            </a:extLst>
          </p:cNvPr>
          <p:cNvSpPr>
            <a:spLocks noGrp="1"/>
          </p:cNvSpPr>
          <p:nvPr>
            <p:ph type="dt" sz="half" idx="10"/>
          </p:nvPr>
        </p:nvSpPr>
        <p:spPr/>
        <p:txBody>
          <a:bodyPr/>
          <a:lstStyle/>
          <a:p>
            <a:fld id="{9E6D2E29-3933-614D-82C7-D215195ADAE0}" type="datetime1">
              <a:rPr lang="en-IN" smtClean="0"/>
              <a:t>14-11-2021</a:t>
            </a:fld>
            <a:endParaRPr lang="en-IN"/>
          </a:p>
        </p:txBody>
      </p:sp>
      <p:sp>
        <p:nvSpPr>
          <p:cNvPr id="3" name="Slide Number Placeholder 2">
            <a:extLst>
              <a:ext uri="{FF2B5EF4-FFF2-40B4-BE49-F238E27FC236}">
                <a16:creationId xmlns:a16="http://schemas.microsoft.com/office/drawing/2014/main" id="{DB214CAD-CC0F-41E6-BCEC-6D8C5EA3E0FB}"/>
              </a:ext>
            </a:extLst>
          </p:cNvPr>
          <p:cNvSpPr>
            <a:spLocks noGrp="1"/>
          </p:cNvSpPr>
          <p:nvPr>
            <p:ph type="sldNum" sz="quarter" idx="12"/>
          </p:nvPr>
        </p:nvSpPr>
        <p:spPr/>
        <p:txBody>
          <a:bodyPr/>
          <a:lstStyle/>
          <a:p>
            <a:fld id="{273EEA2F-D825-49D3-9C25-497F06EFD3F7}" type="slidenum">
              <a:rPr lang="en-IN" smtClean="0"/>
              <a:t>5</a:t>
            </a:fld>
            <a:endParaRPr lang="en-IN"/>
          </a:p>
        </p:txBody>
      </p:sp>
      <p:sp>
        <p:nvSpPr>
          <p:cNvPr id="5" name="Title 4">
            <a:extLst>
              <a:ext uri="{FF2B5EF4-FFF2-40B4-BE49-F238E27FC236}">
                <a16:creationId xmlns:a16="http://schemas.microsoft.com/office/drawing/2014/main" id="{899C0761-2DCE-43BC-B50B-AD75BE0E41B4}"/>
              </a:ext>
            </a:extLst>
          </p:cNvPr>
          <p:cNvSpPr>
            <a:spLocks noGrp="1"/>
          </p:cNvSpPr>
          <p:nvPr>
            <p:ph type="title"/>
          </p:nvPr>
        </p:nvSpPr>
        <p:spPr>
          <a:xfrm>
            <a:off x="316679" y="121966"/>
            <a:ext cx="7338763" cy="382564"/>
          </a:xfrm>
        </p:spPr>
        <p:txBody>
          <a:bodyPr/>
          <a:lstStyle/>
          <a:p>
            <a:r>
              <a:rPr lang="en-IN" b="1" dirty="0"/>
              <a:t>MDP</a:t>
            </a:r>
            <a:endParaRPr lang="en-IN" dirty="0"/>
          </a:p>
        </p:txBody>
      </p:sp>
      <p:sp>
        <p:nvSpPr>
          <p:cNvPr id="9" name="Rectangle 8">
            <a:extLst>
              <a:ext uri="{FF2B5EF4-FFF2-40B4-BE49-F238E27FC236}">
                <a16:creationId xmlns:a16="http://schemas.microsoft.com/office/drawing/2014/main" id="{BA862FC7-C215-4FDD-A5E0-88595186220A}"/>
              </a:ext>
            </a:extLst>
          </p:cNvPr>
          <p:cNvSpPr/>
          <p:nvPr/>
        </p:nvSpPr>
        <p:spPr>
          <a:xfrm>
            <a:off x="570171" y="878979"/>
            <a:ext cx="8003658" cy="3385542"/>
          </a:xfrm>
          <a:prstGeom prst="rect">
            <a:avLst/>
          </a:prstGeom>
        </p:spPr>
        <p:txBody>
          <a:bodyPr wrap="square">
            <a:spAutoFit/>
          </a:bodyPr>
          <a:lstStyle/>
          <a:p>
            <a:r>
              <a:rPr lang="en-US" b="1" dirty="0">
                <a:solidFill>
                  <a:srgbClr val="92D050"/>
                </a:solidFill>
              </a:rPr>
              <a:t>Assumptions</a:t>
            </a:r>
          </a:p>
          <a:p>
            <a:endParaRPr lang="en-US" sz="1400" dirty="0"/>
          </a:p>
          <a:p>
            <a:r>
              <a:rPr lang="en-US" sz="1400" dirty="0"/>
              <a:t>1. The taxis are electric cars. It can run for 30 days non-stop, i.e., 24*30 hrs. Then it needs to recharge itself. If the cab-driver is completing his trip at that time, he’ll finish that trip and then stop for recharging. So, the terminal state is independent of the number of rides covered in a month, it is achieved as soon as the cab-driver crosses 24*30 hours.</a:t>
            </a:r>
          </a:p>
          <a:p>
            <a:endParaRPr lang="en-US" sz="1400" dirty="0"/>
          </a:p>
          <a:p>
            <a:r>
              <a:rPr lang="en-US" sz="1400" dirty="0"/>
              <a:t>2. There are only 5 locations in the city where the cab can operate.</a:t>
            </a:r>
          </a:p>
          <a:p>
            <a:endParaRPr lang="en-US" sz="1400" dirty="0"/>
          </a:p>
          <a:p>
            <a:r>
              <a:rPr lang="en-US" sz="1400" dirty="0"/>
              <a:t>3. All decisions are made at hourly intervals. We won’t consider minutes and seconds for this project. So for example, the cab driver gets requests at 1:00 pm, then at 2:00 pm, then at 3:00 pm and so on. So, he can decide to pick among the requests only at these times. A request cannot come at (say) 2.30 pm.</a:t>
            </a:r>
          </a:p>
          <a:p>
            <a:endParaRPr lang="en-US" sz="1400" dirty="0"/>
          </a:p>
          <a:p>
            <a:r>
              <a:rPr lang="en-US" sz="1400" dirty="0"/>
              <a:t>4. The time taken to travel from one place to another is considered in integer hours (only) and is dependent on the traffic. Also, the traffic is dependent on the hour-of-the-day and the day-of-the-week.</a:t>
            </a:r>
            <a:endParaRPr lang="en-IN" sz="1400" dirty="0"/>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05E0F628-30FD-4106-ABB3-122660254712}"/>
                  </a:ext>
                </a:extLst>
              </p14:cNvPr>
              <p14:cNvContentPartPr/>
              <p14:nvPr/>
            </p14:nvContentPartPr>
            <p14:xfrm>
              <a:off x="442800" y="654120"/>
              <a:ext cx="8663040" cy="4442040"/>
            </p14:xfrm>
          </p:contentPart>
        </mc:Choice>
        <mc:Fallback>
          <p:pic>
            <p:nvPicPr>
              <p:cNvPr id="6" name="Ink 5">
                <a:extLst>
                  <a:ext uri="{FF2B5EF4-FFF2-40B4-BE49-F238E27FC236}">
                    <a16:creationId xmlns:a16="http://schemas.microsoft.com/office/drawing/2014/main" id="{05E0F628-30FD-4106-ABB3-122660254712}"/>
                  </a:ext>
                </a:extLst>
              </p:cNvPr>
              <p:cNvPicPr/>
              <p:nvPr/>
            </p:nvPicPr>
            <p:blipFill>
              <a:blip r:embed="rId3"/>
              <a:stretch>
                <a:fillRect/>
              </a:stretch>
            </p:blipFill>
            <p:spPr>
              <a:xfrm>
                <a:off x="433440" y="644760"/>
                <a:ext cx="8681760" cy="4460760"/>
              </a:xfrm>
              <a:prstGeom prst="rect">
                <a:avLst/>
              </a:prstGeom>
            </p:spPr>
          </p:pic>
        </mc:Fallback>
      </mc:AlternateContent>
    </p:spTree>
    <p:extLst>
      <p:ext uri="{BB962C8B-B14F-4D97-AF65-F5344CB8AC3E}">
        <p14:creationId xmlns:p14="http://schemas.microsoft.com/office/powerpoint/2010/main" val="2171143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EDC6D8-C8D0-4B20-8679-29C8A74E39A0}"/>
              </a:ext>
            </a:extLst>
          </p:cNvPr>
          <p:cNvSpPr>
            <a:spLocks noGrp="1"/>
          </p:cNvSpPr>
          <p:nvPr>
            <p:ph type="dt" sz="half" idx="10"/>
          </p:nvPr>
        </p:nvSpPr>
        <p:spPr/>
        <p:txBody>
          <a:bodyPr/>
          <a:lstStyle/>
          <a:p>
            <a:fld id="{9E6D2E29-3933-614D-82C7-D215195ADAE0}" type="datetime1">
              <a:rPr lang="en-IN" smtClean="0"/>
              <a:t>14-11-2021</a:t>
            </a:fld>
            <a:endParaRPr lang="en-IN"/>
          </a:p>
        </p:txBody>
      </p:sp>
      <p:sp>
        <p:nvSpPr>
          <p:cNvPr id="3" name="Slide Number Placeholder 2">
            <a:extLst>
              <a:ext uri="{FF2B5EF4-FFF2-40B4-BE49-F238E27FC236}">
                <a16:creationId xmlns:a16="http://schemas.microsoft.com/office/drawing/2014/main" id="{DB214CAD-CC0F-41E6-BCEC-6D8C5EA3E0FB}"/>
              </a:ext>
            </a:extLst>
          </p:cNvPr>
          <p:cNvSpPr>
            <a:spLocks noGrp="1"/>
          </p:cNvSpPr>
          <p:nvPr>
            <p:ph type="sldNum" sz="quarter" idx="12"/>
          </p:nvPr>
        </p:nvSpPr>
        <p:spPr/>
        <p:txBody>
          <a:bodyPr/>
          <a:lstStyle/>
          <a:p>
            <a:fld id="{273EEA2F-D825-49D3-9C25-497F06EFD3F7}" type="slidenum">
              <a:rPr lang="en-IN" smtClean="0"/>
              <a:t>6</a:t>
            </a:fld>
            <a:endParaRPr lang="en-IN"/>
          </a:p>
        </p:txBody>
      </p:sp>
      <p:sp>
        <p:nvSpPr>
          <p:cNvPr id="5" name="Title 4">
            <a:extLst>
              <a:ext uri="{FF2B5EF4-FFF2-40B4-BE49-F238E27FC236}">
                <a16:creationId xmlns:a16="http://schemas.microsoft.com/office/drawing/2014/main" id="{899C0761-2DCE-43BC-B50B-AD75BE0E41B4}"/>
              </a:ext>
            </a:extLst>
          </p:cNvPr>
          <p:cNvSpPr>
            <a:spLocks noGrp="1"/>
          </p:cNvSpPr>
          <p:nvPr>
            <p:ph type="title"/>
          </p:nvPr>
        </p:nvSpPr>
        <p:spPr>
          <a:xfrm>
            <a:off x="316679" y="121966"/>
            <a:ext cx="7338763" cy="382564"/>
          </a:xfrm>
        </p:spPr>
        <p:txBody>
          <a:bodyPr/>
          <a:lstStyle/>
          <a:p>
            <a:r>
              <a:rPr lang="en-IN" b="1" dirty="0"/>
              <a:t>MDP</a:t>
            </a:r>
            <a:endParaRPr lang="en-IN" dirty="0"/>
          </a:p>
        </p:txBody>
      </p:sp>
      <p:sp>
        <p:nvSpPr>
          <p:cNvPr id="6" name="Rectangle 5">
            <a:extLst>
              <a:ext uri="{FF2B5EF4-FFF2-40B4-BE49-F238E27FC236}">
                <a16:creationId xmlns:a16="http://schemas.microsoft.com/office/drawing/2014/main" id="{B1B76D2F-03BD-4DE4-8510-78A4450001AB}"/>
              </a:ext>
            </a:extLst>
          </p:cNvPr>
          <p:cNvSpPr/>
          <p:nvPr/>
        </p:nvSpPr>
        <p:spPr>
          <a:xfrm>
            <a:off x="628650" y="743070"/>
            <a:ext cx="8017917" cy="4093428"/>
          </a:xfrm>
          <a:prstGeom prst="rect">
            <a:avLst/>
          </a:prstGeom>
        </p:spPr>
        <p:txBody>
          <a:bodyPr wrap="square">
            <a:spAutoFit/>
          </a:bodyPr>
          <a:lstStyle/>
          <a:p>
            <a:r>
              <a:rPr lang="en-US" b="1" dirty="0">
                <a:solidFill>
                  <a:srgbClr val="92D050"/>
                </a:solidFill>
              </a:rPr>
              <a:t>State</a:t>
            </a:r>
          </a:p>
          <a:p>
            <a:endParaRPr lang="en-US" b="1" dirty="0">
              <a:solidFill>
                <a:srgbClr val="92D050"/>
              </a:solidFill>
            </a:endParaRPr>
          </a:p>
          <a:p>
            <a:r>
              <a:rPr lang="en-US" sz="1600" dirty="0"/>
              <a:t>The state space is defined by the driver’s current location along with the time components (hour-of the-day and the day-of-the-week). A state is defined by three variables:</a:t>
            </a:r>
          </a:p>
          <a:p>
            <a:endParaRPr lang="en-US" sz="1600" dirty="0"/>
          </a:p>
          <a:p>
            <a:pPr algn="ctr"/>
            <a:r>
              <a:rPr lang="en-US" sz="1600" dirty="0"/>
              <a:t>𝑠 = 𝑋𝑖𝑇𝑗𝐷𝑘 𝑤ℎ𝑒𝑟𝑒 𝑖 = 0 … 𝑚 − 1;𝑗 = 0 … .𝑡 − 1; 𝑘 = 0 … . . 𝑑 − 1</a:t>
            </a:r>
          </a:p>
          <a:p>
            <a:endParaRPr lang="en-US" sz="1600" dirty="0"/>
          </a:p>
          <a:p>
            <a:r>
              <a:rPr lang="en-US" sz="1600" dirty="0"/>
              <a:t>Where 𝑋𝑖 represents a driver’s current location, 𝑇𝑗 represents time component (more specifically hour of the day), 𝐷𝑘 represents the day of the week</a:t>
            </a:r>
          </a:p>
          <a:p>
            <a:endParaRPr lang="en-US" sz="1600" dirty="0"/>
          </a:p>
          <a:p>
            <a:r>
              <a:rPr lang="en-US" sz="1600" dirty="0"/>
              <a:t>• Number of locations: m = 5</a:t>
            </a:r>
          </a:p>
          <a:p>
            <a:r>
              <a:rPr lang="en-US" sz="1600" dirty="0"/>
              <a:t>• Number of hours: t = 24</a:t>
            </a:r>
          </a:p>
          <a:p>
            <a:r>
              <a:rPr lang="en-US" sz="1600" dirty="0"/>
              <a:t>• Number of days: d = 7</a:t>
            </a:r>
          </a:p>
          <a:p>
            <a:endParaRPr lang="en-US" sz="1600" dirty="0"/>
          </a:p>
          <a:p>
            <a:r>
              <a:rPr lang="en-US" sz="1600" dirty="0"/>
              <a:t>A terminal state is achieved when the cab completes his 30 days, i.e., an episode is 30 days long.</a:t>
            </a:r>
            <a:endParaRPr lang="en-IN" sz="1600" dirty="0"/>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1241884E-9E32-4781-9CEB-EC0CC6C6FC0A}"/>
                  </a:ext>
                </a:extLst>
              </p14:cNvPr>
              <p14:cNvContentPartPr/>
              <p14:nvPr/>
            </p14:nvContentPartPr>
            <p14:xfrm>
              <a:off x="2374560" y="1915200"/>
              <a:ext cx="6455880" cy="3287520"/>
            </p14:xfrm>
          </p:contentPart>
        </mc:Choice>
        <mc:Fallback>
          <p:pic>
            <p:nvPicPr>
              <p:cNvPr id="7" name="Ink 6">
                <a:extLst>
                  <a:ext uri="{FF2B5EF4-FFF2-40B4-BE49-F238E27FC236}">
                    <a16:creationId xmlns:a16="http://schemas.microsoft.com/office/drawing/2014/main" id="{1241884E-9E32-4781-9CEB-EC0CC6C6FC0A}"/>
                  </a:ext>
                </a:extLst>
              </p:cNvPr>
              <p:cNvPicPr/>
              <p:nvPr/>
            </p:nvPicPr>
            <p:blipFill>
              <a:blip r:embed="rId3"/>
              <a:stretch>
                <a:fillRect/>
              </a:stretch>
            </p:blipFill>
            <p:spPr>
              <a:xfrm>
                <a:off x="2365200" y="1905840"/>
                <a:ext cx="6474600" cy="3306240"/>
              </a:xfrm>
              <a:prstGeom prst="rect">
                <a:avLst/>
              </a:prstGeom>
            </p:spPr>
          </p:pic>
        </mc:Fallback>
      </mc:AlternateContent>
    </p:spTree>
    <p:extLst>
      <p:ext uri="{BB962C8B-B14F-4D97-AF65-F5344CB8AC3E}">
        <p14:creationId xmlns:p14="http://schemas.microsoft.com/office/powerpoint/2010/main" val="1169270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EDC6D8-C8D0-4B20-8679-29C8A74E39A0}"/>
              </a:ext>
            </a:extLst>
          </p:cNvPr>
          <p:cNvSpPr>
            <a:spLocks noGrp="1"/>
          </p:cNvSpPr>
          <p:nvPr>
            <p:ph type="dt" sz="half" idx="10"/>
          </p:nvPr>
        </p:nvSpPr>
        <p:spPr/>
        <p:txBody>
          <a:bodyPr/>
          <a:lstStyle/>
          <a:p>
            <a:fld id="{9E6D2E29-3933-614D-82C7-D215195ADAE0}" type="datetime1">
              <a:rPr lang="en-IN" smtClean="0"/>
              <a:t>14-11-2021</a:t>
            </a:fld>
            <a:endParaRPr lang="en-IN"/>
          </a:p>
        </p:txBody>
      </p:sp>
      <p:sp>
        <p:nvSpPr>
          <p:cNvPr id="3" name="Slide Number Placeholder 2">
            <a:extLst>
              <a:ext uri="{FF2B5EF4-FFF2-40B4-BE49-F238E27FC236}">
                <a16:creationId xmlns:a16="http://schemas.microsoft.com/office/drawing/2014/main" id="{DB214CAD-CC0F-41E6-BCEC-6D8C5EA3E0FB}"/>
              </a:ext>
            </a:extLst>
          </p:cNvPr>
          <p:cNvSpPr>
            <a:spLocks noGrp="1"/>
          </p:cNvSpPr>
          <p:nvPr>
            <p:ph type="sldNum" sz="quarter" idx="12"/>
          </p:nvPr>
        </p:nvSpPr>
        <p:spPr>
          <a:xfrm>
            <a:off x="6340991" y="4613772"/>
            <a:ext cx="2057400" cy="273844"/>
          </a:xfrm>
        </p:spPr>
        <p:txBody>
          <a:bodyPr/>
          <a:lstStyle/>
          <a:p>
            <a:fld id="{273EEA2F-D825-49D3-9C25-497F06EFD3F7}" type="slidenum">
              <a:rPr lang="en-IN" smtClean="0"/>
              <a:t>7</a:t>
            </a:fld>
            <a:endParaRPr lang="en-IN"/>
          </a:p>
        </p:txBody>
      </p:sp>
      <p:sp>
        <p:nvSpPr>
          <p:cNvPr id="5" name="Title 4">
            <a:extLst>
              <a:ext uri="{FF2B5EF4-FFF2-40B4-BE49-F238E27FC236}">
                <a16:creationId xmlns:a16="http://schemas.microsoft.com/office/drawing/2014/main" id="{899C0761-2DCE-43BC-B50B-AD75BE0E41B4}"/>
              </a:ext>
            </a:extLst>
          </p:cNvPr>
          <p:cNvSpPr>
            <a:spLocks noGrp="1"/>
          </p:cNvSpPr>
          <p:nvPr>
            <p:ph type="title"/>
          </p:nvPr>
        </p:nvSpPr>
        <p:spPr>
          <a:xfrm>
            <a:off x="316679" y="121966"/>
            <a:ext cx="7338763" cy="382564"/>
          </a:xfrm>
        </p:spPr>
        <p:txBody>
          <a:bodyPr/>
          <a:lstStyle/>
          <a:p>
            <a:r>
              <a:rPr lang="en-IN" b="1" dirty="0"/>
              <a:t>MDP</a:t>
            </a:r>
            <a:endParaRPr lang="en-IN" dirty="0"/>
          </a:p>
        </p:txBody>
      </p:sp>
      <p:sp>
        <p:nvSpPr>
          <p:cNvPr id="6" name="Rectangle 5">
            <a:extLst>
              <a:ext uri="{FF2B5EF4-FFF2-40B4-BE49-F238E27FC236}">
                <a16:creationId xmlns:a16="http://schemas.microsoft.com/office/drawing/2014/main" id="{5FEC44C3-4042-40AB-9177-3A984471C780}"/>
              </a:ext>
            </a:extLst>
          </p:cNvPr>
          <p:cNvSpPr/>
          <p:nvPr/>
        </p:nvSpPr>
        <p:spPr>
          <a:xfrm>
            <a:off x="628650" y="743070"/>
            <a:ext cx="8017917" cy="1477328"/>
          </a:xfrm>
          <a:prstGeom prst="rect">
            <a:avLst/>
          </a:prstGeom>
        </p:spPr>
        <p:txBody>
          <a:bodyPr wrap="square">
            <a:spAutoFit/>
          </a:bodyPr>
          <a:lstStyle/>
          <a:p>
            <a:r>
              <a:rPr lang="en-US" b="1" dirty="0">
                <a:solidFill>
                  <a:srgbClr val="92D050"/>
                </a:solidFill>
              </a:rPr>
              <a:t>Actions</a:t>
            </a:r>
          </a:p>
          <a:p>
            <a:endParaRPr lang="en-US" b="1" dirty="0">
              <a:solidFill>
                <a:srgbClr val="92D050"/>
              </a:solidFill>
            </a:endParaRPr>
          </a:p>
          <a:p>
            <a:r>
              <a:rPr lang="en-US" dirty="0"/>
              <a:t>An action is represented by the tuple (pick-up, drop) location. In a general scenario, the number of requests the cab-driver can get at any state is not the same. We can model the number of requests as follows:</a:t>
            </a:r>
            <a:endParaRPr lang="en-US" b="1" dirty="0">
              <a:solidFill>
                <a:srgbClr val="92D050"/>
              </a:solidFill>
            </a:endParaRPr>
          </a:p>
        </p:txBody>
      </p:sp>
      <p:sp>
        <p:nvSpPr>
          <p:cNvPr id="4" name="Rectangle 3">
            <a:extLst>
              <a:ext uri="{FF2B5EF4-FFF2-40B4-BE49-F238E27FC236}">
                <a16:creationId xmlns:a16="http://schemas.microsoft.com/office/drawing/2014/main" id="{021EFC9B-AF57-4BB3-AEAD-3689CDBDAD80}"/>
              </a:ext>
            </a:extLst>
          </p:cNvPr>
          <p:cNvSpPr/>
          <p:nvPr/>
        </p:nvSpPr>
        <p:spPr>
          <a:xfrm>
            <a:off x="628650" y="2458938"/>
            <a:ext cx="3732028" cy="1200329"/>
          </a:xfrm>
          <a:prstGeom prst="rect">
            <a:avLst/>
          </a:prstGeom>
        </p:spPr>
        <p:txBody>
          <a:bodyPr wrap="square">
            <a:spAutoFit/>
          </a:bodyPr>
          <a:lstStyle/>
          <a:p>
            <a:r>
              <a:rPr lang="en-US" dirty="0"/>
              <a:t>For each location, you can sample the number of requests from a Poisson distribution using the mean λ defined for each location</a:t>
            </a:r>
            <a:endParaRPr lang="en-IN" dirty="0"/>
          </a:p>
        </p:txBody>
      </p:sp>
      <p:pic>
        <p:nvPicPr>
          <p:cNvPr id="8" name="Picture 7">
            <a:extLst>
              <a:ext uri="{FF2B5EF4-FFF2-40B4-BE49-F238E27FC236}">
                <a16:creationId xmlns:a16="http://schemas.microsoft.com/office/drawing/2014/main" id="{66F7FDFA-6CE7-4C82-AF5E-EDF46CEE089C}"/>
              </a:ext>
            </a:extLst>
          </p:cNvPr>
          <p:cNvPicPr>
            <a:picLocks noChangeAspect="1"/>
          </p:cNvPicPr>
          <p:nvPr/>
        </p:nvPicPr>
        <p:blipFill>
          <a:blip r:embed="rId2"/>
          <a:stretch>
            <a:fillRect/>
          </a:stretch>
        </p:blipFill>
        <p:spPr>
          <a:xfrm>
            <a:off x="5681330" y="2206785"/>
            <a:ext cx="2438400" cy="1981200"/>
          </a:xfrm>
          <a:prstGeom prst="rect">
            <a:avLst/>
          </a:prstGeom>
        </p:spPr>
      </p:pic>
      <p:sp>
        <p:nvSpPr>
          <p:cNvPr id="9" name="Rectangle 8">
            <a:extLst>
              <a:ext uri="{FF2B5EF4-FFF2-40B4-BE49-F238E27FC236}">
                <a16:creationId xmlns:a16="http://schemas.microsoft.com/office/drawing/2014/main" id="{415EB73F-D0BA-466E-AF9F-CE5EFB2ADDE6}"/>
              </a:ext>
            </a:extLst>
          </p:cNvPr>
          <p:cNvSpPr/>
          <p:nvPr/>
        </p:nvSpPr>
        <p:spPr>
          <a:xfrm>
            <a:off x="5034516" y="4262379"/>
            <a:ext cx="3732028" cy="276999"/>
          </a:xfrm>
          <a:prstGeom prst="rect">
            <a:avLst/>
          </a:prstGeom>
        </p:spPr>
        <p:txBody>
          <a:bodyPr wrap="square">
            <a:spAutoFit/>
          </a:bodyPr>
          <a:lstStyle/>
          <a:p>
            <a:r>
              <a:rPr lang="en-US" sz="1200" dirty="0"/>
              <a:t>The upper limit on these customers’ requests (𝑝, 𝑞) is 15.</a:t>
            </a:r>
            <a:endParaRPr lang="en-IN" sz="1200" dirty="0"/>
          </a:p>
        </p:txBody>
      </p:sp>
      <p:sp>
        <p:nvSpPr>
          <p:cNvPr id="10" name="Rectangle 9">
            <a:extLst>
              <a:ext uri="{FF2B5EF4-FFF2-40B4-BE49-F238E27FC236}">
                <a16:creationId xmlns:a16="http://schemas.microsoft.com/office/drawing/2014/main" id="{02A7ADAC-AC8F-462A-A936-FB1A9AF2B2AE}"/>
              </a:ext>
            </a:extLst>
          </p:cNvPr>
          <p:cNvSpPr/>
          <p:nvPr/>
        </p:nvSpPr>
        <p:spPr>
          <a:xfrm>
            <a:off x="628650" y="3797766"/>
            <a:ext cx="4340381" cy="830997"/>
          </a:xfrm>
          <a:prstGeom prst="rect">
            <a:avLst/>
          </a:prstGeom>
        </p:spPr>
        <p:txBody>
          <a:bodyPr wrap="square">
            <a:spAutoFit/>
          </a:bodyPr>
          <a:lstStyle/>
          <a:p>
            <a:r>
              <a:rPr lang="en-US" sz="1200" dirty="0">
                <a:solidFill>
                  <a:srgbClr val="FF0000"/>
                </a:solidFill>
              </a:rPr>
              <a:t>Note :</a:t>
            </a:r>
            <a:r>
              <a:rPr lang="en-US" sz="1200" dirty="0"/>
              <a:t> Apart from these requests, the driver always has the option to go ‘offline’ (accept no ride). The no-ride action just moves the time component by 1 hour. So, you need to append (0,0) action to the customer requests</a:t>
            </a:r>
            <a:endParaRPr lang="en-IN" sz="1200" dirty="0"/>
          </a:p>
        </p:txBody>
      </p:sp>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1C7186DB-57AF-42F6-82E1-CFBF0DB5B4F8}"/>
                  </a:ext>
                </a:extLst>
              </p14:cNvPr>
              <p14:cNvContentPartPr/>
              <p14:nvPr/>
            </p14:nvContentPartPr>
            <p14:xfrm>
              <a:off x="332640" y="610200"/>
              <a:ext cx="8799480" cy="4445640"/>
            </p14:xfrm>
          </p:contentPart>
        </mc:Choice>
        <mc:Fallback>
          <p:pic>
            <p:nvPicPr>
              <p:cNvPr id="11" name="Ink 10">
                <a:extLst>
                  <a:ext uri="{FF2B5EF4-FFF2-40B4-BE49-F238E27FC236}">
                    <a16:creationId xmlns:a16="http://schemas.microsoft.com/office/drawing/2014/main" id="{1C7186DB-57AF-42F6-82E1-CFBF0DB5B4F8}"/>
                  </a:ext>
                </a:extLst>
              </p:cNvPr>
              <p:cNvPicPr/>
              <p:nvPr/>
            </p:nvPicPr>
            <p:blipFill>
              <a:blip r:embed="rId4"/>
              <a:stretch>
                <a:fillRect/>
              </a:stretch>
            </p:blipFill>
            <p:spPr>
              <a:xfrm>
                <a:off x="323280" y="600840"/>
                <a:ext cx="8818200" cy="4464360"/>
              </a:xfrm>
              <a:prstGeom prst="rect">
                <a:avLst/>
              </a:prstGeom>
            </p:spPr>
          </p:pic>
        </mc:Fallback>
      </mc:AlternateContent>
    </p:spTree>
    <p:extLst>
      <p:ext uri="{BB962C8B-B14F-4D97-AF65-F5344CB8AC3E}">
        <p14:creationId xmlns:p14="http://schemas.microsoft.com/office/powerpoint/2010/main" val="1016606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D1E154-D760-4196-BE7C-E904064F5E8D}"/>
              </a:ext>
            </a:extLst>
          </p:cNvPr>
          <p:cNvSpPr>
            <a:spLocks noGrp="1"/>
          </p:cNvSpPr>
          <p:nvPr>
            <p:ph type="dt" sz="half" idx="10"/>
          </p:nvPr>
        </p:nvSpPr>
        <p:spPr/>
        <p:txBody>
          <a:bodyPr/>
          <a:lstStyle/>
          <a:p>
            <a:fld id="{9E6D2E29-3933-614D-82C7-D215195ADAE0}" type="datetime1">
              <a:rPr lang="en-IN" smtClean="0"/>
              <a:t>14-11-2021</a:t>
            </a:fld>
            <a:endParaRPr lang="en-IN"/>
          </a:p>
        </p:txBody>
      </p:sp>
      <p:sp>
        <p:nvSpPr>
          <p:cNvPr id="3" name="Slide Number Placeholder 2">
            <a:extLst>
              <a:ext uri="{FF2B5EF4-FFF2-40B4-BE49-F238E27FC236}">
                <a16:creationId xmlns:a16="http://schemas.microsoft.com/office/drawing/2014/main" id="{C6D9A8DD-53F4-407A-95DE-874486C1854C}"/>
              </a:ext>
            </a:extLst>
          </p:cNvPr>
          <p:cNvSpPr>
            <a:spLocks noGrp="1"/>
          </p:cNvSpPr>
          <p:nvPr>
            <p:ph type="sldNum" sz="quarter" idx="12"/>
          </p:nvPr>
        </p:nvSpPr>
        <p:spPr/>
        <p:txBody>
          <a:bodyPr/>
          <a:lstStyle/>
          <a:p>
            <a:fld id="{273EEA2F-D825-49D3-9C25-497F06EFD3F7}" type="slidenum">
              <a:rPr lang="en-IN" smtClean="0"/>
              <a:t>8</a:t>
            </a:fld>
            <a:endParaRPr lang="en-IN"/>
          </a:p>
        </p:txBody>
      </p:sp>
      <p:sp>
        <p:nvSpPr>
          <p:cNvPr id="5" name="Title 4">
            <a:extLst>
              <a:ext uri="{FF2B5EF4-FFF2-40B4-BE49-F238E27FC236}">
                <a16:creationId xmlns:a16="http://schemas.microsoft.com/office/drawing/2014/main" id="{DC56E2FF-C2E3-4F15-8676-1FF3D2831FF9}"/>
              </a:ext>
            </a:extLst>
          </p:cNvPr>
          <p:cNvSpPr>
            <a:spLocks noGrp="1"/>
          </p:cNvSpPr>
          <p:nvPr>
            <p:ph type="title"/>
          </p:nvPr>
        </p:nvSpPr>
        <p:spPr/>
        <p:txBody>
          <a:bodyPr/>
          <a:lstStyle/>
          <a:p>
            <a:r>
              <a:rPr lang="en-US" dirty="0"/>
              <a:t>MDP</a:t>
            </a:r>
            <a:endParaRPr lang="en-IN" dirty="0"/>
          </a:p>
        </p:txBody>
      </p:sp>
      <p:sp>
        <p:nvSpPr>
          <p:cNvPr id="6" name="Rectangle 5">
            <a:extLst>
              <a:ext uri="{FF2B5EF4-FFF2-40B4-BE49-F238E27FC236}">
                <a16:creationId xmlns:a16="http://schemas.microsoft.com/office/drawing/2014/main" id="{09F3DC2D-3EEC-4EA9-85DC-2CFB9344C05B}"/>
              </a:ext>
            </a:extLst>
          </p:cNvPr>
          <p:cNvSpPr/>
          <p:nvPr/>
        </p:nvSpPr>
        <p:spPr>
          <a:xfrm>
            <a:off x="628650" y="743070"/>
            <a:ext cx="8017917" cy="3877985"/>
          </a:xfrm>
          <a:prstGeom prst="rect">
            <a:avLst/>
          </a:prstGeom>
        </p:spPr>
        <p:txBody>
          <a:bodyPr wrap="square">
            <a:spAutoFit/>
          </a:bodyPr>
          <a:lstStyle/>
          <a:p>
            <a:r>
              <a:rPr lang="en-IN" b="1" dirty="0">
                <a:solidFill>
                  <a:srgbClr val="92D050"/>
                </a:solidFill>
              </a:rPr>
              <a:t>State Transition </a:t>
            </a:r>
          </a:p>
          <a:p>
            <a:endParaRPr lang="en-IN" sz="1400" b="1" dirty="0">
              <a:solidFill>
                <a:srgbClr val="92D050"/>
              </a:solidFill>
            </a:endParaRPr>
          </a:p>
          <a:p>
            <a:r>
              <a:rPr lang="en-US" sz="1400" dirty="0"/>
              <a:t>Given the current state 𝑠 = 𝑋𝑖𝑇𝑗𝐷𝑘, the next state 𝑠’ will be as following: </a:t>
            </a:r>
            <a:endParaRPr lang="en-IN" sz="1400" b="1" dirty="0">
              <a:solidFill>
                <a:srgbClr val="92D050"/>
              </a:solidFill>
            </a:endParaRPr>
          </a:p>
          <a:p>
            <a:endParaRPr lang="en-IN" sz="1400" b="1" dirty="0">
              <a:solidFill>
                <a:srgbClr val="92D050"/>
              </a:solidFill>
            </a:endParaRPr>
          </a:p>
          <a:p>
            <a:endParaRPr lang="en-IN" sz="1400" b="1" dirty="0">
              <a:solidFill>
                <a:srgbClr val="92D050"/>
              </a:solidFill>
            </a:endParaRPr>
          </a:p>
          <a:p>
            <a:r>
              <a:rPr lang="en-US" sz="1400" dirty="0"/>
              <a:t>You can calculate the total time taken to reach from one point to other from the Time Matrix (calculated basis the historical data) provided to you in the zip file. You don't need to learn a distribution of the time taken; all possible values of (pick up, drop, t, d) are available in the </a:t>
            </a:r>
            <a:r>
              <a:rPr lang="en-US" sz="1400" dirty="0">
                <a:solidFill>
                  <a:srgbClr val="FF0000"/>
                </a:solidFill>
              </a:rPr>
              <a:t>‘</a:t>
            </a:r>
            <a:r>
              <a:rPr lang="en-US" sz="1400" dirty="0" err="1">
                <a:solidFill>
                  <a:srgbClr val="FF0000"/>
                </a:solidFill>
              </a:rPr>
              <a:t>TM.npy</a:t>
            </a:r>
            <a:r>
              <a:rPr lang="en-US" sz="1400" dirty="0">
                <a:solidFill>
                  <a:srgbClr val="FF0000"/>
                </a:solidFill>
              </a:rPr>
              <a:t>’ </a:t>
            </a:r>
            <a:r>
              <a:rPr lang="en-US" sz="1400" dirty="0"/>
              <a:t>file, you simply need to look them up.</a:t>
            </a:r>
          </a:p>
          <a:p>
            <a:endParaRPr lang="en-US" sz="1400" dirty="0"/>
          </a:p>
          <a:p>
            <a:r>
              <a:rPr lang="en-US" sz="1400" dirty="0"/>
              <a:t>Time Matrix is a 4-D matrix. The 4 dimensions are as below:</a:t>
            </a:r>
          </a:p>
          <a:p>
            <a:endParaRPr lang="en-US" sz="1400" dirty="0"/>
          </a:p>
          <a:p>
            <a:r>
              <a:rPr lang="en-US" sz="1400" dirty="0"/>
              <a:t>• Start location</a:t>
            </a:r>
          </a:p>
          <a:p>
            <a:r>
              <a:rPr lang="en-US" sz="1400" dirty="0"/>
              <a:t>• End location</a:t>
            </a:r>
          </a:p>
          <a:p>
            <a:r>
              <a:rPr lang="en-US" sz="1400" dirty="0"/>
              <a:t>• Time-of-the-day</a:t>
            </a:r>
          </a:p>
          <a:p>
            <a:r>
              <a:rPr lang="en-US" sz="1400" dirty="0"/>
              <a:t>• Day-of-the-week</a:t>
            </a:r>
            <a:endParaRPr lang="en-IN" sz="1400" dirty="0"/>
          </a:p>
          <a:p>
            <a:endParaRPr lang="en-US" b="1" dirty="0">
              <a:solidFill>
                <a:srgbClr val="92D050"/>
              </a:solidFill>
            </a:endParaRPr>
          </a:p>
        </p:txBody>
      </p:sp>
      <p:pic>
        <p:nvPicPr>
          <p:cNvPr id="7" name="Picture 6">
            <a:extLst>
              <a:ext uri="{FF2B5EF4-FFF2-40B4-BE49-F238E27FC236}">
                <a16:creationId xmlns:a16="http://schemas.microsoft.com/office/drawing/2014/main" id="{61BEE26C-34EE-41F9-AE60-207D0BDE0A47}"/>
              </a:ext>
            </a:extLst>
          </p:cNvPr>
          <p:cNvPicPr>
            <a:picLocks noChangeAspect="1"/>
          </p:cNvPicPr>
          <p:nvPr/>
        </p:nvPicPr>
        <p:blipFill>
          <a:blip r:embed="rId2"/>
          <a:stretch>
            <a:fillRect/>
          </a:stretch>
        </p:blipFill>
        <p:spPr>
          <a:xfrm>
            <a:off x="6226692" y="1094790"/>
            <a:ext cx="1943100" cy="552450"/>
          </a:xfrm>
          <a:prstGeom prst="rect">
            <a:avLst/>
          </a:prstGeom>
        </p:spPr>
      </p:pic>
      <p:pic>
        <p:nvPicPr>
          <p:cNvPr id="8" name="Picture 7">
            <a:extLst>
              <a:ext uri="{FF2B5EF4-FFF2-40B4-BE49-F238E27FC236}">
                <a16:creationId xmlns:a16="http://schemas.microsoft.com/office/drawing/2014/main" id="{25512E34-244A-4E6E-BBF4-28EED3681B75}"/>
              </a:ext>
            </a:extLst>
          </p:cNvPr>
          <p:cNvPicPr>
            <a:picLocks noChangeAspect="1"/>
          </p:cNvPicPr>
          <p:nvPr/>
        </p:nvPicPr>
        <p:blipFill>
          <a:blip r:embed="rId3"/>
          <a:stretch>
            <a:fillRect/>
          </a:stretch>
        </p:blipFill>
        <p:spPr>
          <a:xfrm>
            <a:off x="3019425" y="3807041"/>
            <a:ext cx="5495925" cy="219075"/>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BCF413CF-608D-4751-AA09-D0EFE2D06975}"/>
                  </a:ext>
                </a:extLst>
              </p14:cNvPr>
              <p14:cNvContentPartPr/>
              <p14:nvPr/>
            </p14:nvContentPartPr>
            <p14:xfrm>
              <a:off x="1093320" y="625680"/>
              <a:ext cx="7476120" cy="4435920"/>
            </p14:xfrm>
          </p:contentPart>
        </mc:Choice>
        <mc:Fallback>
          <p:pic>
            <p:nvPicPr>
              <p:cNvPr id="9" name="Ink 8">
                <a:extLst>
                  <a:ext uri="{FF2B5EF4-FFF2-40B4-BE49-F238E27FC236}">
                    <a16:creationId xmlns:a16="http://schemas.microsoft.com/office/drawing/2014/main" id="{BCF413CF-608D-4751-AA09-D0EFE2D06975}"/>
                  </a:ext>
                </a:extLst>
              </p:cNvPr>
              <p:cNvPicPr/>
              <p:nvPr/>
            </p:nvPicPr>
            <p:blipFill>
              <a:blip r:embed="rId5"/>
              <a:stretch>
                <a:fillRect/>
              </a:stretch>
            </p:blipFill>
            <p:spPr>
              <a:xfrm>
                <a:off x="1083960" y="616320"/>
                <a:ext cx="7494840" cy="4454640"/>
              </a:xfrm>
              <a:prstGeom prst="rect">
                <a:avLst/>
              </a:prstGeom>
            </p:spPr>
          </p:pic>
        </mc:Fallback>
      </mc:AlternateContent>
    </p:spTree>
    <p:extLst>
      <p:ext uri="{BB962C8B-B14F-4D97-AF65-F5344CB8AC3E}">
        <p14:creationId xmlns:p14="http://schemas.microsoft.com/office/powerpoint/2010/main" val="1857401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A5CDD-2F84-4997-A216-83DA36FB592D}"/>
              </a:ext>
            </a:extLst>
          </p:cNvPr>
          <p:cNvSpPr>
            <a:spLocks noGrp="1"/>
          </p:cNvSpPr>
          <p:nvPr>
            <p:ph type="dt" sz="half" idx="10"/>
          </p:nvPr>
        </p:nvSpPr>
        <p:spPr/>
        <p:txBody>
          <a:bodyPr/>
          <a:lstStyle/>
          <a:p>
            <a:fld id="{9E6D2E29-3933-614D-82C7-D215195ADAE0}" type="datetime1">
              <a:rPr lang="en-IN" smtClean="0"/>
              <a:t>14-11-2021</a:t>
            </a:fld>
            <a:endParaRPr lang="en-IN"/>
          </a:p>
        </p:txBody>
      </p:sp>
      <p:sp>
        <p:nvSpPr>
          <p:cNvPr id="3" name="Slide Number Placeholder 2">
            <a:extLst>
              <a:ext uri="{FF2B5EF4-FFF2-40B4-BE49-F238E27FC236}">
                <a16:creationId xmlns:a16="http://schemas.microsoft.com/office/drawing/2014/main" id="{7CEE2829-73ED-4573-9D01-545C69314B15}"/>
              </a:ext>
            </a:extLst>
          </p:cNvPr>
          <p:cNvSpPr>
            <a:spLocks noGrp="1"/>
          </p:cNvSpPr>
          <p:nvPr>
            <p:ph type="sldNum" sz="quarter" idx="12"/>
          </p:nvPr>
        </p:nvSpPr>
        <p:spPr/>
        <p:txBody>
          <a:bodyPr/>
          <a:lstStyle/>
          <a:p>
            <a:fld id="{273EEA2F-D825-49D3-9C25-497F06EFD3F7}" type="slidenum">
              <a:rPr lang="en-IN" smtClean="0"/>
              <a:t>9</a:t>
            </a:fld>
            <a:endParaRPr lang="en-IN"/>
          </a:p>
        </p:txBody>
      </p:sp>
      <p:sp>
        <p:nvSpPr>
          <p:cNvPr id="5" name="Title 4">
            <a:extLst>
              <a:ext uri="{FF2B5EF4-FFF2-40B4-BE49-F238E27FC236}">
                <a16:creationId xmlns:a16="http://schemas.microsoft.com/office/drawing/2014/main" id="{D58B1785-2D97-40E7-B820-E582F3B073FC}"/>
              </a:ext>
            </a:extLst>
          </p:cNvPr>
          <p:cNvSpPr>
            <a:spLocks noGrp="1"/>
          </p:cNvSpPr>
          <p:nvPr>
            <p:ph type="title"/>
          </p:nvPr>
        </p:nvSpPr>
        <p:spPr/>
        <p:txBody>
          <a:bodyPr/>
          <a:lstStyle/>
          <a:p>
            <a:r>
              <a:rPr lang="en-US" dirty="0"/>
              <a:t>MDP</a:t>
            </a:r>
            <a:endParaRPr lang="en-IN" dirty="0"/>
          </a:p>
        </p:txBody>
      </p:sp>
      <p:sp>
        <p:nvSpPr>
          <p:cNvPr id="8" name="Rectangle 7">
            <a:extLst>
              <a:ext uri="{FF2B5EF4-FFF2-40B4-BE49-F238E27FC236}">
                <a16:creationId xmlns:a16="http://schemas.microsoft.com/office/drawing/2014/main" id="{82A60D0A-CD77-40EE-8F26-4DEF147D7575}"/>
              </a:ext>
            </a:extLst>
          </p:cNvPr>
          <p:cNvSpPr/>
          <p:nvPr/>
        </p:nvSpPr>
        <p:spPr>
          <a:xfrm>
            <a:off x="628650" y="927736"/>
            <a:ext cx="8036885" cy="861774"/>
          </a:xfrm>
          <a:prstGeom prst="rect">
            <a:avLst/>
          </a:prstGeom>
        </p:spPr>
        <p:txBody>
          <a:bodyPr wrap="square">
            <a:spAutoFit/>
          </a:bodyPr>
          <a:lstStyle/>
          <a:p>
            <a:r>
              <a:rPr lang="en-US" b="1" dirty="0">
                <a:solidFill>
                  <a:srgbClr val="92D050"/>
                </a:solidFill>
              </a:rPr>
              <a:t>Reward</a:t>
            </a:r>
          </a:p>
          <a:p>
            <a:endParaRPr lang="en-US" b="1" dirty="0">
              <a:solidFill>
                <a:srgbClr val="92D050"/>
              </a:solidFill>
            </a:endParaRPr>
          </a:p>
          <a:p>
            <a:r>
              <a:rPr lang="en-US" sz="1400" dirty="0"/>
              <a:t>Your objective is to maximize the profit of a driver.</a:t>
            </a:r>
          </a:p>
        </p:txBody>
      </p:sp>
      <p:pic>
        <p:nvPicPr>
          <p:cNvPr id="9" name="Picture 8">
            <a:extLst>
              <a:ext uri="{FF2B5EF4-FFF2-40B4-BE49-F238E27FC236}">
                <a16:creationId xmlns:a16="http://schemas.microsoft.com/office/drawing/2014/main" id="{982C4E8F-FF68-472E-9786-316983AD233B}"/>
              </a:ext>
            </a:extLst>
          </p:cNvPr>
          <p:cNvPicPr>
            <a:picLocks noChangeAspect="1"/>
          </p:cNvPicPr>
          <p:nvPr/>
        </p:nvPicPr>
        <p:blipFill>
          <a:blip r:embed="rId2"/>
          <a:stretch>
            <a:fillRect/>
          </a:stretch>
        </p:blipFill>
        <p:spPr>
          <a:xfrm>
            <a:off x="2421428" y="1856501"/>
            <a:ext cx="5257800" cy="523875"/>
          </a:xfrm>
          <a:prstGeom prst="rect">
            <a:avLst/>
          </a:prstGeom>
        </p:spPr>
      </p:pic>
      <p:sp>
        <p:nvSpPr>
          <p:cNvPr id="10" name="Rectangle 9">
            <a:extLst>
              <a:ext uri="{FF2B5EF4-FFF2-40B4-BE49-F238E27FC236}">
                <a16:creationId xmlns:a16="http://schemas.microsoft.com/office/drawing/2014/main" id="{D4DF802A-06DA-4395-9577-06E1A5DA99AC}"/>
              </a:ext>
            </a:extLst>
          </p:cNvPr>
          <p:cNvSpPr/>
          <p:nvPr/>
        </p:nvSpPr>
        <p:spPr>
          <a:xfrm>
            <a:off x="707729" y="2724367"/>
            <a:ext cx="3820469" cy="338554"/>
          </a:xfrm>
          <a:prstGeom prst="rect">
            <a:avLst/>
          </a:prstGeom>
        </p:spPr>
        <p:txBody>
          <a:bodyPr wrap="square">
            <a:spAutoFit/>
          </a:bodyPr>
          <a:lstStyle/>
          <a:p>
            <a:r>
              <a:rPr lang="en-US" sz="1600" dirty="0">
                <a:solidFill>
                  <a:srgbClr val="FF0000"/>
                </a:solidFill>
              </a:rPr>
              <a:t>𝐶𝑓 </a:t>
            </a:r>
            <a:r>
              <a:rPr lang="en-US" sz="1600" dirty="0"/>
              <a:t>= Amount of battery consumed per hour</a:t>
            </a:r>
          </a:p>
        </p:txBody>
      </p:sp>
      <p:sp>
        <p:nvSpPr>
          <p:cNvPr id="12" name="Rectangle 11">
            <a:extLst>
              <a:ext uri="{FF2B5EF4-FFF2-40B4-BE49-F238E27FC236}">
                <a16:creationId xmlns:a16="http://schemas.microsoft.com/office/drawing/2014/main" id="{8407E1C4-E93C-4D7A-8C88-67226E6633AC}"/>
              </a:ext>
            </a:extLst>
          </p:cNvPr>
          <p:cNvSpPr/>
          <p:nvPr/>
        </p:nvSpPr>
        <p:spPr>
          <a:xfrm>
            <a:off x="707729" y="2978294"/>
            <a:ext cx="4342599" cy="338554"/>
          </a:xfrm>
          <a:prstGeom prst="rect">
            <a:avLst/>
          </a:prstGeom>
        </p:spPr>
        <p:txBody>
          <a:bodyPr wrap="none">
            <a:spAutoFit/>
          </a:bodyPr>
          <a:lstStyle/>
          <a:p>
            <a:r>
              <a:rPr lang="en-US" sz="1600" dirty="0">
                <a:solidFill>
                  <a:srgbClr val="FF0000"/>
                </a:solidFill>
              </a:rPr>
              <a:t>𝑅𝑘</a:t>
            </a:r>
            <a:r>
              <a:rPr lang="en-US" sz="1600" dirty="0">
                <a:solidFill>
                  <a:prstClr val="black"/>
                </a:solidFill>
              </a:rPr>
              <a:t> = Revenue obtained for every hour of the ride.</a:t>
            </a:r>
            <a:endParaRPr lang="en-IN" sz="2000" dirty="0"/>
          </a:p>
        </p:txBody>
      </p:sp>
      <p:sp>
        <p:nvSpPr>
          <p:cNvPr id="13" name="Rectangle 12">
            <a:extLst>
              <a:ext uri="{FF2B5EF4-FFF2-40B4-BE49-F238E27FC236}">
                <a16:creationId xmlns:a16="http://schemas.microsoft.com/office/drawing/2014/main" id="{354F37F7-DD5C-4259-8104-46251192C2A0}"/>
              </a:ext>
            </a:extLst>
          </p:cNvPr>
          <p:cNvSpPr/>
          <p:nvPr/>
        </p:nvSpPr>
        <p:spPr>
          <a:xfrm>
            <a:off x="707729" y="3492543"/>
            <a:ext cx="7878726" cy="923330"/>
          </a:xfrm>
          <a:prstGeom prst="rect">
            <a:avLst/>
          </a:prstGeom>
        </p:spPr>
        <p:txBody>
          <a:bodyPr wrap="square">
            <a:spAutoFit/>
          </a:bodyPr>
          <a:lstStyle/>
          <a:p>
            <a:r>
              <a:rPr lang="en-US" dirty="0"/>
              <a:t>𝑋𝑖 represents a driver’s current location, 𝑇𝑗 represents time component (more specifically hour of the day), 𝐷𝑘 represents the day of the week, 𝑝 represents the pickup location and 𝑞 represents the drop location.</a:t>
            </a:r>
            <a:endParaRPr lang="en-IN" dirty="0"/>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749AF1CB-3638-4304-AB2D-FC8CE6C4BDCE}"/>
                  </a:ext>
                </a:extLst>
              </p14:cNvPr>
              <p14:cNvContentPartPr/>
              <p14:nvPr/>
            </p14:nvContentPartPr>
            <p14:xfrm>
              <a:off x="586440" y="703080"/>
              <a:ext cx="7228440" cy="2532240"/>
            </p14:xfrm>
          </p:contentPart>
        </mc:Choice>
        <mc:Fallback>
          <p:pic>
            <p:nvPicPr>
              <p:cNvPr id="6" name="Ink 5">
                <a:extLst>
                  <a:ext uri="{FF2B5EF4-FFF2-40B4-BE49-F238E27FC236}">
                    <a16:creationId xmlns:a16="http://schemas.microsoft.com/office/drawing/2014/main" id="{749AF1CB-3638-4304-AB2D-FC8CE6C4BDCE}"/>
                  </a:ext>
                </a:extLst>
              </p:cNvPr>
              <p:cNvPicPr/>
              <p:nvPr/>
            </p:nvPicPr>
            <p:blipFill>
              <a:blip r:embed="rId4"/>
              <a:stretch>
                <a:fillRect/>
              </a:stretch>
            </p:blipFill>
            <p:spPr>
              <a:xfrm>
                <a:off x="577080" y="693720"/>
                <a:ext cx="7247160" cy="2550960"/>
              </a:xfrm>
              <a:prstGeom prst="rect">
                <a:avLst/>
              </a:prstGeom>
            </p:spPr>
          </p:pic>
        </mc:Fallback>
      </mc:AlternateContent>
    </p:spTree>
    <p:extLst>
      <p:ext uri="{BB962C8B-B14F-4D97-AF65-F5344CB8AC3E}">
        <p14:creationId xmlns:p14="http://schemas.microsoft.com/office/powerpoint/2010/main" val="1045992149"/>
      </p:ext>
    </p:extLst>
  </p:cSld>
  <p:clrMapOvr>
    <a:masterClrMapping/>
  </p:clrMapOvr>
</p:sld>
</file>

<file path=ppt/theme/theme1.xml><?xml version="1.0" encoding="utf-8"?>
<a:theme xmlns:a="http://schemas.openxmlformats.org/drawingml/2006/main" name="MASTER_UPGRAD">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A0B7D4BF-F823-4A60-AE97-D3B3BE85E950}" vid="{1ADBB6A7-6E7E-4ADD-AD9D-36AA95C6FA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MASTER_UPGRAD</Template>
  <TotalTime>22884</TotalTime>
  <Words>1404</Words>
  <Application>Microsoft Office PowerPoint</Application>
  <PresentationFormat>On-screen Show (16:9)</PresentationFormat>
  <Paragraphs>166</Paragraphs>
  <Slides>18</Slides>
  <Notes>2</Notes>
  <HiddenSlides>4</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vt:i4>
      </vt:variant>
    </vt:vector>
  </HeadingPairs>
  <TitlesOfParts>
    <vt:vector size="33" baseType="lpstr">
      <vt:lpstr>Arial</vt:lpstr>
      <vt:lpstr>Calibri</vt:lpstr>
      <vt:lpstr>Lato</vt:lpstr>
      <vt:lpstr>medium-content-serif-font</vt:lpstr>
      <vt:lpstr>Merriweather</vt:lpstr>
      <vt:lpstr>MJXc-TeX-main-R</vt:lpstr>
      <vt:lpstr>MJXc-TeX-math-I</vt:lpstr>
      <vt:lpstr>Neue Plak</vt:lpstr>
      <vt:lpstr>Proxima Nova</vt:lpstr>
      <vt:lpstr>Proxima Nova Light</vt:lpstr>
      <vt:lpstr>Proxima Nova Rg</vt:lpstr>
      <vt:lpstr>roboto</vt:lpstr>
      <vt:lpstr>Roboto Cn</vt:lpstr>
      <vt:lpstr>Wingdings</vt:lpstr>
      <vt:lpstr>MASTER_UPGRAD</vt:lpstr>
      <vt:lpstr>PowerPoint Presentation</vt:lpstr>
      <vt:lpstr>PowerPoint Presentation</vt:lpstr>
      <vt:lpstr>Session - Agenda </vt:lpstr>
      <vt:lpstr>Group Case study</vt:lpstr>
      <vt:lpstr>MDP</vt:lpstr>
      <vt:lpstr>MDP</vt:lpstr>
      <vt:lpstr>MDP</vt:lpstr>
      <vt:lpstr>MDP</vt:lpstr>
      <vt:lpstr>MDP</vt:lpstr>
      <vt:lpstr>Q-Learning</vt:lpstr>
      <vt:lpstr>Why Deep Q - Learning </vt:lpstr>
      <vt:lpstr>PowerPoint Presentation</vt:lpstr>
      <vt:lpstr>PowerPoint Presentation</vt:lpstr>
      <vt:lpstr>Q-learning pseudocode</vt:lpstr>
      <vt:lpstr>Architectures of Deep Q Learning: Architecture 1</vt:lpstr>
      <vt:lpstr>Architectures of Deep Q Learning: Architecture 2 </vt:lpstr>
      <vt:lpstr>Epsilon-Greedy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harsh.asiwal@gmail.com</dc:creator>
  <cp:lastModifiedBy>Manish Kumar</cp:lastModifiedBy>
  <cp:revision>422</cp:revision>
  <dcterms:created xsi:type="dcterms:W3CDTF">2019-01-02T10:18:22Z</dcterms:created>
  <dcterms:modified xsi:type="dcterms:W3CDTF">2021-11-14T15:33:01Z</dcterms:modified>
</cp:coreProperties>
</file>